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83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75" r:id="rId14"/>
    <p:sldId id="277" r:id="rId15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9C"/>
    <a:srgbClr val="D1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F7E03C-1578-4437-8CC4-23299F7989C1}" v="48" dt="2023-10-15T15:25:04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 autoAdjust="0"/>
    <p:restoredTop sz="94807" autoAdjust="0"/>
  </p:normalViewPr>
  <p:slideViewPr>
    <p:cSldViewPr snapToGrid="0" snapToObjects="1">
      <p:cViewPr varScale="1">
        <p:scale>
          <a:sx n="81" d="100"/>
          <a:sy n="81" d="100"/>
        </p:scale>
        <p:origin x="643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r Teresa Tonna - College Principal" userId="a17d85ee-fc5c-4098-9115-7fd74f6ca217" providerId="ADAL" clId="{E2F7E03C-1578-4437-8CC4-23299F7989C1}"/>
    <pc:docChg chg="custSel delSld modSld sldOrd delMainMaster">
      <pc:chgData name="Sr Teresa Tonna - College Principal" userId="a17d85ee-fc5c-4098-9115-7fd74f6ca217" providerId="ADAL" clId="{E2F7E03C-1578-4437-8CC4-23299F7989C1}" dt="2023-10-15T15:25:09.103" v="84" actId="1076"/>
      <pc:docMkLst>
        <pc:docMk/>
      </pc:docMkLst>
      <pc:sldChg chg="del">
        <pc:chgData name="Sr Teresa Tonna - College Principal" userId="a17d85ee-fc5c-4098-9115-7fd74f6ca217" providerId="ADAL" clId="{E2F7E03C-1578-4437-8CC4-23299F7989C1}" dt="2023-10-15T15:19:10.461" v="6" actId="47"/>
        <pc:sldMkLst>
          <pc:docMk/>
          <pc:sldMk cId="0" sldId="256"/>
        </pc:sldMkLst>
      </pc:sldChg>
      <pc:sldChg chg="del">
        <pc:chgData name="Sr Teresa Tonna - College Principal" userId="a17d85ee-fc5c-4098-9115-7fd74f6ca217" providerId="ADAL" clId="{E2F7E03C-1578-4437-8CC4-23299F7989C1}" dt="2023-10-15T15:19:12.620" v="7" actId="47"/>
        <pc:sldMkLst>
          <pc:docMk/>
          <pc:sldMk cId="0" sldId="257"/>
        </pc:sldMkLst>
      </pc:sldChg>
      <pc:sldChg chg="del">
        <pc:chgData name="Sr Teresa Tonna - College Principal" userId="a17d85ee-fc5c-4098-9115-7fd74f6ca217" providerId="ADAL" clId="{E2F7E03C-1578-4437-8CC4-23299F7989C1}" dt="2023-10-15T15:19:14.794" v="8" actId="47"/>
        <pc:sldMkLst>
          <pc:docMk/>
          <pc:sldMk cId="0" sldId="258"/>
        </pc:sldMkLst>
      </pc:sldChg>
      <pc:sldChg chg="del">
        <pc:chgData name="Sr Teresa Tonna - College Principal" userId="a17d85ee-fc5c-4098-9115-7fd74f6ca217" providerId="ADAL" clId="{E2F7E03C-1578-4437-8CC4-23299F7989C1}" dt="2023-10-15T15:19:16.074" v="9" actId="47"/>
        <pc:sldMkLst>
          <pc:docMk/>
          <pc:sldMk cId="0" sldId="259"/>
        </pc:sldMkLst>
      </pc:sldChg>
      <pc:sldChg chg="del">
        <pc:chgData name="Sr Teresa Tonna - College Principal" userId="a17d85ee-fc5c-4098-9115-7fd74f6ca217" providerId="ADAL" clId="{E2F7E03C-1578-4437-8CC4-23299F7989C1}" dt="2023-10-15T15:19:17.014" v="10" actId="47"/>
        <pc:sldMkLst>
          <pc:docMk/>
          <pc:sldMk cId="0" sldId="260"/>
        </pc:sldMkLst>
      </pc:sldChg>
      <pc:sldChg chg="del">
        <pc:chgData name="Sr Teresa Tonna - College Principal" userId="a17d85ee-fc5c-4098-9115-7fd74f6ca217" providerId="ADAL" clId="{E2F7E03C-1578-4437-8CC4-23299F7989C1}" dt="2023-10-15T15:19:18.280" v="11" actId="47"/>
        <pc:sldMkLst>
          <pc:docMk/>
          <pc:sldMk cId="0" sldId="261"/>
        </pc:sldMkLst>
      </pc:sldChg>
      <pc:sldChg chg="delSp mod delAnim">
        <pc:chgData name="Sr Teresa Tonna - College Principal" userId="a17d85ee-fc5c-4098-9115-7fd74f6ca217" providerId="ADAL" clId="{E2F7E03C-1578-4437-8CC4-23299F7989C1}" dt="2023-10-15T15:18:58.623" v="5" actId="478"/>
        <pc:sldMkLst>
          <pc:docMk/>
          <pc:sldMk cId="0" sldId="262"/>
        </pc:sldMkLst>
        <pc:spChg chg="del">
          <ac:chgData name="Sr Teresa Tonna - College Principal" userId="a17d85ee-fc5c-4098-9115-7fd74f6ca217" providerId="ADAL" clId="{E2F7E03C-1578-4437-8CC4-23299F7989C1}" dt="2023-10-15T15:18:58.623" v="5" actId="478"/>
          <ac:spMkLst>
            <pc:docMk/>
            <pc:sldMk cId="0" sldId="262"/>
            <ac:spMk id="11" creationId="{00000000-0000-0000-0000-000000000000}"/>
          </ac:spMkLst>
        </pc:spChg>
      </pc:sldChg>
      <pc:sldChg chg="delSp modSp mod delAnim">
        <pc:chgData name="Sr Teresa Tonna - College Principal" userId="a17d85ee-fc5c-4098-9115-7fd74f6ca217" providerId="ADAL" clId="{E2F7E03C-1578-4437-8CC4-23299F7989C1}" dt="2023-10-15T15:18:15.942" v="1" actId="478"/>
        <pc:sldMkLst>
          <pc:docMk/>
          <pc:sldMk cId="0" sldId="263"/>
        </pc:sldMkLst>
        <pc:spChg chg="del mod">
          <ac:chgData name="Sr Teresa Tonna - College Principal" userId="a17d85ee-fc5c-4098-9115-7fd74f6ca217" providerId="ADAL" clId="{E2F7E03C-1578-4437-8CC4-23299F7989C1}" dt="2023-10-15T15:18:15.942" v="1" actId="478"/>
          <ac:spMkLst>
            <pc:docMk/>
            <pc:sldMk cId="0" sldId="263"/>
            <ac:spMk id="11" creationId="{00000000-0000-0000-0000-000000000000}"/>
          </ac:spMkLst>
        </pc:spChg>
      </pc:sldChg>
      <pc:sldChg chg="delSp mod delAnim">
        <pc:chgData name="Sr Teresa Tonna - College Principal" userId="a17d85ee-fc5c-4098-9115-7fd74f6ca217" providerId="ADAL" clId="{E2F7E03C-1578-4437-8CC4-23299F7989C1}" dt="2023-10-15T15:18:25.172" v="2" actId="478"/>
        <pc:sldMkLst>
          <pc:docMk/>
          <pc:sldMk cId="0" sldId="264"/>
        </pc:sldMkLst>
        <pc:spChg chg="del">
          <ac:chgData name="Sr Teresa Tonna - College Principal" userId="a17d85ee-fc5c-4098-9115-7fd74f6ca217" providerId="ADAL" clId="{E2F7E03C-1578-4437-8CC4-23299F7989C1}" dt="2023-10-15T15:18:25.172" v="2" actId="478"/>
          <ac:spMkLst>
            <pc:docMk/>
            <pc:sldMk cId="0" sldId="264"/>
            <ac:spMk id="11" creationId="{00000000-0000-0000-0000-000000000000}"/>
          </ac:spMkLst>
        </pc:spChg>
      </pc:sldChg>
      <pc:sldChg chg="delSp mod delAnim">
        <pc:chgData name="Sr Teresa Tonna - College Principal" userId="a17d85ee-fc5c-4098-9115-7fd74f6ca217" providerId="ADAL" clId="{E2F7E03C-1578-4437-8CC4-23299F7989C1}" dt="2023-10-15T15:18:36.548" v="3" actId="478"/>
        <pc:sldMkLst>
          <pc:docMk/>
          <pc:sldMk cId="0" sldId="265"/>
        </pc:sldMkLst>
        <pc:spChg chg="del">
          <ac:chgData name="Sr Teresa Tonna - College Principal" userId="a17d85ee-fc5c-4098-9115-7fd74f6ca217" providerId="ADAL" clId="{E2F7E03C-1578-4437-8CC4-23299F7989C1}" dt="2023-10-15T15:18:36.548" v="3" actId="478"/>
          <ac:spMkLst>
            <pc:docMk/>
            <pc:sldMk cId="0" sldId="265"/>
            <ac:spMk id="11" creationId="{00000000-0000-0000-0000-000000000000}"/>
          </ac:spMkLst>
        </pc:spChg>
      </pc:sldChg>
      <pc:sldChg chg="delSp mod delAnim">
        <pc:chgData name="Sr Teresa Tonna - College Principal" userId="a17d85ee-fc5c-4098-9115-7fd74f6ca217" providerId="ADAL" clId="{E2F7E03C-1578-4437-8CC4-23299F7989C1}" dt="2023-10-15T15:19:33.286" v="12" actId="478"/>
        <pc:sldMkLst>
          <pc:docMk/>
          <pc:sldMk cId="0" sldId="266"/>
        </pc:sldMkLst>
        <pc:spChg chg="del">
          <ac:chgData name="Sr Teresa Tonna - College Principal" userId="a17d85ee-fc5c-4098-9115-7fd74f6ca217" providerId="ADAL" clId="{E2F7E03C-1578-4437-8CC4-23299F7989C1}" dt="2023-10-15T15:19:33.286" v="12" actId="478"/>
          <ac:spMkLst>
            <pc:docMk/>
            <pc:sldMk cId="0" sldId="266"/>
            <ac:spMk id="11" creationId="{00000000-0000-0000-0000-000000000000}"/>
          </ac:spMkLst>
        </pc:spChg>
      </pc:sldChg>
      <pc:sldChg chg="delSp mod delAnim">
        <pc:chgData name="Sr Teresa Tonna - College Principal" userId="a17d85ee-fc5c-4098-9115-7fd74f6ca217" providerId="ADAL" clId="{E2F7E03C-1578-4437-8CC4-23299F7989C1}" dt="2023-10-15T15:19:40.303" v="13" actId="478"/>
        <pc:sldMkLst>
          <pc:docMk/>
          <pc:sldMk cId="0" sldId="267"/>
        </pc:sldMkLst>
        <pc:spChg chg="del">
          <ac:chgData name="Sr Teresa Tonna - College Principal" userId="a17d85ee-fc5c-4098-9115-7fd74f6ca217" providerId="ADAL" clId="{E2F7E03C-1578-4437-8CC4-23299F7989C1}" dt="2023-10-15T15:19:40.303" v="13" actId="478"/>
          <ac:spMkLst>
            <pc:docMk/>
            <pc:sldMk cId="0" sldId="267"/>
            <ac:spMk id="11" creationId="{00000000-0000-0000-0000-000000000000}"/>
          </ac:spMkLst>
        </pc:spChg>
      </pc:sldChg>
      <pc:sldChg chg="delSp mod delAnim">
        <pc:chgData name="Sr Teresa Tonna - College Principal" userId="a17d85ee-fc5c-4098-9115-7fd74f6ca217" providerId="ADAL" clId="{E2F7E03C-1578-4437-8CC4-23299F7989C1}" dt="2023-10-15T15:19:47.550" v="14" actId="478"/>
        <pc:sldMkLst>
          <pc:docMk/>
          <pc:sldMk cId="0" sldId="268"/>
        </pc:sldMkLst>
        <pc:spChg chg="del">
          <ac:chgData name="Sr Teresa Tonna - College Principal" userId="a17d85ee-fc5c-4098-9115-7fd74f6ca217" providerId="ADAL" clId="{E2F7E03C-1578-4437-8CC4-23299F7989C1}" dt="2023-10-15T15:19:47.550" v="14" actId="478"/>
          <ac:spMkLst>
            <pc:docMk/>
            <pc:sldMk cId="0" sldId="268"/>
            <ac:spMk id="11" creationId="{00000000-0000-0000-0000-000000000000}"/>
          </ac:spMkLst>
        </pc:spChg>
      </pc:sldChg>
      <pc:sldChg chg="delSp mod delAnim">
        <pc:chgData name="Sr Teresa Tonna - College Principal" userId="a17d85ee-fc5c-4098-9115-7fd74f6ca217" providerId="ADAL" clId="{E2F7E03C-1578-4437-8CC4-23299F7989C1}" dt="2023-10-15T15:20:18.203" v="15" actId="478"/>
        <pc:sldMkLst>
          <pc:docMk/>
          <pc:sldMk cId="0" sldId="270"/>
        </pc:sldMkLst>
        <pc:spChg chg="del">
          <ac:chgData name="Sr Teresa Tonna - College Principal" userId="a17d85ee-fc5c-4098-9115-7fd74f6ca217" providerId="ADAL" clId="{E2F7E03C-1578-4437-8CC4-23299F7989C1}" dt="2023-10-15T15:20:18.203" v="15" actId="478"/>
          <ac:spMkLst>
            <pc:docMk/>
            <pc:sldMk cId="0" sldId="270"/>
            <ac:spMk id="11" creationId="{00000000-0000-0000-0000-000000000000}"/>
          </ac:spMkLst>
        </pc:spChg>
      </pc:sldChg>
      <pc:sldChg chg="delSp mod delAnim">
        <pc:chgData name="Sr Teresa Tonna - College Principal" userId="a17d85ee-fc5c-4098-9115-7fd74f6ca217" providerId="ADAL" clId="{E2F7E03C-1578-4437-8CC4-23299F7989C1}" dt="2023-10-15T15:20:26.226" v="16" actId="478"/>
        <pc:sldMkLst>
          <pc:docMk/>
          <pc:sldMk cId="0" sldId="271"/>
        </pc:sldMkLst>
        <pc:spChg chg="del">
          <ac:chgData name="Sr Teresa Tonna - College Principal" userId="a17d85ee-fc5c-4098-9115-7fd74f6ca217" providerId="ADAL" clId="{E2F7E03C-1578-4437-8CC4-23299F7989C1}" dt="2023-10-15T15:20:26.226" v="16" actId="478"/>
          <ac:spMkLst>
            <pc:docMk/>
            <pc:sldMk cId="0" sldId="271"/>
            <ac:spMk id="11" creationId="{00000000-0000-0000-0000-000000000000}"/>
          </ac:spMkLst>
        </pc:spChg>
      </pc:sldChg>
      <pc:sldChg chg="delSp mod delAnim">
        <pc:chgData name="Sr Teresa Tonna - College Principal" userId="a17d85ee-fc5c-4098-9115-7fd74f6ca217" providerId="ADAL" clId="{E2F7E03C-1578-4437-8CC4-23299F7989C1}" dt="2023-10-15T15:20:37.393" v="17" actId="478"/>
        <pc:sldMkLst>
          <pc:docMk/>
          <pc:sldMk cId="0" sldId="272"/>
        </pc:sldMkLst>
        <pc:spChg chg="del">
          <ac:chgData name="Sr Teresa Tonna - College Principal" userId="a17d85ee-fc5c-4098-9115-7fd74f6ca217" providerId="ADAL" clId="{E2F7E03C-1578-4437-8CC4-23299F7989C1}" dt="2023-10-15T15:20:37.393" v="17" actId="478"/>
          <ac:spMkLst>
            <pc:docMk/>
            <pc:sldMk cId="0" sldId="272"/>
            <ac:spMk id="11" creationId="{00000000-0000-0000-0000-000000000000}"/>
          </ac:spMkLst>
        </pc:spChg>
      </pc:sldChg>
      <pc:sldChg chg="delSp mod delAnim">
        <pc:chgData name="Sr Teresa Tonna - College Principal" userId="a17d85ee-fc5c-4098-9115-7fd74f6ca217" providerId="ADAL" clId="{E2F7E03C-1578-4437-8CC4-23299F7989C1}" dt="2023-10-15T15:21:04.501" v="18" actId="478"/>
        <pc:sldMkLst>
          <pc:docMk/>
          <pc:sldMk cId="0" sldId="273"/>
        </pc:sldMkLst>
        <pc:spChg chg="del">
          <ac:chgData name="Sr Teresa Tonna - College Principal" userId="a17d85ee-fc5c-4098-9115-7fd74f6ca217" providerId="ADAL" clId="{E2F7E03C-1578-4437-8CC4-23299F7989C1}" dt="2023-10-15T15:21:04.501" v="18" actId="478"/>
          <ac:spMkLst>
            <pc:docMk/>
            <pc:sldMk cId="0" sldId="273"/>
            <ac:spMk id="11" creationId="{00000000-0000-0000-0000-000000000000}"/>
          </ac:spMkLst>
        </pc:spChg>
      </pc:sldChg>
      <pc:sldChg chg="delSp del mod delAnim">
        <pc:chgData name="Sr Teresa Tonna - College Principal" userId="a17d85ee-fc5c-4098-9115-7fd74f6ca217" providerId="ADAL" clId="{E2F7E03C-1578-4437-8CC4-23299F7989C1}" dt="2023-10-15T15:21:35.368" v="20" actId="47"/>
        <pc:sldMkLst>
          <pc:docMk/>
          <pc:sldMk cId="0" sldId="274"/>
        </pc:sldMkLst>
        <pc:picChg chg="del">
          <ac:chgData name="Sr Teresa Tonna - College Principal" userId="a17d85ee-fc5c-4098-9115-7fd74f6ca217" providerId="ADAL" clId="{E2F7E03C-1578-4437-8CC4-23299F7989C1}" dt="2023-10-15T15:21:31.080" v="19" actId="478"/>
          <ac:picMkLst>
            <pc:docMk/>
            <pc:sldMk cId="0" sldId="274"/>
            <ac:picMk id="6" creationId="{00000000-0000-0000-0000-000000000000}"/>
          </ac:picMkLst>
        </pc:picChg>
      </pc:sldChg>
      <pc:sldChg chg="delSp mod delAnim">
        <pc:chgData name="Sr Teresa Tonna - College Principal" userId="a17d85ee-fc5c-4098-9115-7fd74f6ca217" providerId="ADAL" clId="{E2F7E03C-1578-4437-8CC4-23299F7989C1}" dt="2023-10-15T15:21:45.126" v="21" actId="478"/>
        <pc:sldMkLst>
          <pc:docMk/>
          <pc:sldMk cId="0" sldId="275"/>
        </pc:sldMkLst>
        <pc:spChg chg="del">
          <ac:chgData name="Sr Teresa Tonna - College Principal" userId="a17d85ee-fc5c-4098-9115-7fd74f6ca217" providerId="ADAL" clId="{E2F7E03C-1578-4437-8CC4-23299F7989C1}" dt="2023-10-15T15:21:45.126" v="21" actId="478"/>
          <ac:spMkLst>
            <pc:docMk/>
            <pc:sldMk cId="0" sldId="275"/>
            <ac:spMk id="11" creationId="{00000000-0000-0000-0000-000000000000}"/>
          </ac:spMkLst>
        </pc:spChg>
      </pc:sldChg>
      <pc:sldChg chg="delSp modSp mod delAnim">
        <pc:chgData name="Sr Teresa Tonna - College Principal" userId="a17d85ee-fc5c-4098-9115-7fd74f6ca217" providerId="ADAL" clId="{E2F7E03C-1578-4437-8CC4-23299F7989C1}" dt="2023-10-15T15:22:00.492" v="23" actId="478"/>
        <pc:sldMkLst>
          <pc:docMk/>
          <pc:sldMk cId="0" sldId="277"/>
        </pc:sldMkLst>
        <pc:spChg chg="del mod">
          <ac:chgData name="Sr Teresa Tonna - College Principal" userId="a17d85ee-fc5c-4098-9115-7fd74f6ca217" providerId="ADAL" clId="{E2F7E03C-1578-4437-8CC4-23299F7989C1}" dt="2023-10-15T15:22:00.492" v="23" actId="478"/>
          <ac:spMkLst>
            <pc:docMk/>
            <pc:sldMk cId="0" sldId="277"/>
            <ac:spMk id="11" creationId="{00000000-0000-0000-0000-000000000000}"/>
          </ac:spMkLst>
        </pc:spChg>
      </pc:sldChg>
      <pc:sldChg chg="delSp del mod delAnim">
        <pc:chgData name="Sr Teresa Tonna - College Principal" userId="a17d85ee-fc5c-4098-9115-7fd74f6ca217" providerId="ADAL" clId="{E2F7E03C-1578-4437-8CC4-23299F7989C1}" dt="2023-10-15T15:22:17.965" v="25" actId="47"/>
        <pc:sldMkLst>
          <pc:docMk/>
          <pc:sldMk cId="0" sldId="278"/>
        </pc:sldMkLst>
        <pc:spChg chg="del">
          <ac:chgData name="Sr Teresa Tonna - College Principal" userId="a17d85ee-fc5c-4098-9115-7fd74f6ca217" providerId="ADAL" clId="{E2F7E03C-1578-4437-8CC4-23299F7989C1}" dt="2023-10-15T15:22:11.934" v="24" actId="478"/>
          <ac:spMkLst>
            <pc:docMk/>
            <pc:sldMk cId="0" sldId="278"/>
            <ac:spMk id="11" creationId="{00000000-0000-0000-0000-000000000000}"/>
          </ac:spMkLst>
        </pc:spChg>
      </pc:sldChg>
      <pc:sldChg chg="del">
        <pc:chgData name="Sr Teresa Tonna - College Principal" userId="a17d85ee-fc5c-4098-9115-7fd74f6ca217" providerId="ADAL" clId="{E2F7E03C-1578-4437-8CC4-23299F7989C1}" dt="2023-10-15T15:22:20.759" v="26" actId="47"/>
        <pc:sldMkLst>
          <pc:docMk/>
          <pc:sldMk cId="0" sldId="279"/>
        </pc:sldMkLst>
      </pc:sldChg>
      <pc:sldChg chg="del">
        <pc:chgData name="Sr Teresa Tonna - College Principal" userId="a17d85ee-fc5c-4098-9115-7fd74f6ca217" providerId="ADAL" clId="{E2F7E03C-1578-4437-8CC4-23299F7989C1}" dt="2023-10-15T15:22:21.795" v="27" actId="47"/>
        <pc:sldMkLst>
          <pc:docMk/>
          <pc:sldMk cId="0" sldId="282"/>
        </pc:sldMkLst>
      </pc:sldChg>
      <pc:sldChg chg="modSp mod ord">
        <pc:chgData name="Sr Teresa Tonna - College Principal" userId="a17d85ee-fc5c-4098-9115-7fd74f6ca217" providerId="ADAL" clId="{E2F7E03C-1578-4437-8CC4-23299F7989C1}" dt="2023-10-15T15:25:09.103" v="84" actId="1076"/>
        <pc:sldMkLst>
          <pc:docMk/>
          <pc:sldMk cId="0" sldId="283"/>
        </pc:sldMkLst>
        <pc:spChg chg="mod">
          <ac:chgData name="Sr Teresa Tonna - College Principal" userId="a17d85ee-fc5c-4098-9115-7fd74f6ca217" providerId="ADAL" clId="{E2F7E03C-1578-4437-8CC4-23299F7989C1}" dt="2023-10-15T15:23:15.654" v="59" actId="1076"/>
          <ac:spMkLst>
            <pc:docMk/>
            <pc:sldMk cId="0" sldId="283"/>
            <ac:spMk id="13" creationId="{00000000-0000-0000-0000-000000000000}"/>
          </ac:spMkLst>
        </pc:spChg>
        <pc:spChg chg="mod">
          <ac:chgData name="Sr Teresa Tonna - College Principal" userId="a17d85ee-fc5c-4098-9115-7fd74f6ca217" providerId="ADAL" clId="{E2F7E03C-1578-4437-8CC4-23299F7989C1}" dt="2023-10-15T15:25:09.103" v="84" actId="1076"/>
          <ac:spMkLst>
            <pc:docMk/>
            <pc:sldMk cId="0" sldId="283"/>
            <ac:spMk id="15" creationId="{00000000-0000-0000-0000-000000000000}"/>
          </ac:spMkLst>
        </pc:spChg>
      </pc:sldChg>
      <pc:sldChg chg="del">
        <pc:chgData name="Sr Teresa Tonna - College Principal" userId="a17d85ee-fc5c-4098-9115-7fd74f6ca217" providerId="ADAL" clId="{E2F7E03C-1578-4437-8CC4-23299F7989C1}" dt="2023-10-15T15:24:33.450" v="62" actId="47"/>
        <pc:sldMkLst>
          <pc:docMk/>
          <pc:sldMk cId="0" sldId="284"/>
        </pc:sldMkLst>
      </pc:sldChg>
      <pc:sldChg chg="del">
        <pc:chgData name="Sr Teresa Tonna - College Principal" userId="a17d85ee-fc5c-4098-9115-7fd74f6ca217" providerId="ADAL" clId="{E2F7E03C-1578-4437-8CC4-23299F7989C1}" dt="2023-10-15T15:24:35.708" v="63" actId="47"/>
        <pc:sldMkLst>
          <pc:docMk/>
          <pc:sldMk cId="0" sldId="286"/>
        </pc:sldMkLst>
      </pc:sldChg>
      <pc:sldChg chg="del">
        <pc:chgData name="Sr Teresa Tonna - College Principal" userId="a17d85ee-fc5c-4098-9115-7fd74f6ca217" providerId="ADAL" clId="{E2F7E03C-1578-4437-8CC4-23299F7989C1}" dt="2023-10-15T15:24:39.034" v="64" actId="47"/>
        <pc:sldMkLst>
          <pc:docMk/>
          <pc:sldMk cId="0" sldId="287"/>
        </pc:sldMkLst>
      </pc:sldChg>
      <pc:sldChg chg="del">
        <pc:chgData name="Sr Teresa Tonna - College Principal" userId="a17d85ee-fc5c-4098-9115-7fd74f6ca217" providerId="ADAL" clId="{E2F7E03C-1578-4437-8CC4-23299F7989C1}" dt="2023-10-15T15:18:47.331" v="4" actId="47"/>
        <pc:sldMkLst>
          <pc:docMk/>
          <pc:sldMk cId="1291964003" sldId="295"/>
        </pc:sldMkLst>
      </pc:sldChg>
      <pc:sldChg chg="del">
        <pc:chgData name="Sr Teresa Tonna - College Principal" userId="a17d85ee-fc5c-4098-9115-7fd74f6ca217" providerId="ADAL" clId="{E2F7E03C-1578-4437-8CC4-23299F7989C1}" dt="2023-10-15T15:22:24.902" v="29" actId="47"/>
        <pc:sldMkLst>
          <pc:docMk/>
          <pc:sldMk cId="47953905" sldId="297"/>
        </pc:sldMkLst>
      </pc:sldChg>
      <pc:sldChg chg="del">
        <pc:chgData name="Sr Teresa Tonna - College Principal" userId="a17d85ee-fc5c-4098-9115-7fd74f6ca217" providerId="ADAL" clId="{E2F7E03C-1578-4437-8CC4-23299F7989C1}" dt="2023-10-15T15:22:23.199" v="28" actId="47"/>
        <pc:sldMkLst>
          <pc:docMk/>
          <pc:sldMk cId="170952290" sldId="379"/>
        </pc:sldMkLst>
      </pc:sldChg>
      <pc:sldMasterChg chg="del delSldLayout">
        <pc:chgData name="Sr Teresa Tonna - College Principal" userId="a17d85ee-fc5c-4098-9115-7fd74f6ca217" providerId="ADAL" clId="{E2F7E03C-1578-4437-8CC4-23299F7989C1}" dt="2023-10-15T15:22:24.902" v="29" actId="47"/>
        <pc:sldMasterMkLst>
          <pc:docMk/>
          <pc:sldMasterMk cId="2854812679" sldId="2147483660"/>
        </pc:sldMasterMkLst>
        <pc:sldLayoutChg chg="del">
          <pc:chgData name="Sr Teresa Tonna - College Principal" userId="a17d85ee-fc5c-4098-9115-7fd74f6ca217" providerId="ADAL" clId="{E2F7E03C-1578-4437-8CC4-23299F7989C1}" dt="2023-10-15T15:22:24.902" v="29" actId="47"/>
          <pc:sldLayoutMkLst>
            <pc:docMk/>
            <pc:sldMasterMk cId="2854812679" sldId="2147483660"/>
            <pc:sldLayoutMk cId="1938175103" sldId="2147483661"/>
          </pc:sldLayoutMkLst>
        </pc:sldLayoutChg>
        <pc:sldLayoutChg chg="del">
          <pc:chgData name="Sr Teresa Tonna - College Principal" userId="a17d85ee-fc5c-4098-9115-7fd74f6ca217" providerId="ADAL" clId="{E2F7E03C-1578-4437-8CC4-23299F7989C1}" dt="2023-10-15T15:22:24.902" v="29" actId="47"/>
          <pc:sldLayoutMkLst>
            <pc:docMk/>
            <pc:sldMasterMk cId="2854812679" sldId="2147483660"/>
            <pc:sldLayoutMk cId="2998217166" sldId="2147483662"/>
          </pc:sldLayoutMkLst>
        </pc:sldLayoutChg>
        <pc:sldLayoutChg chg="del">
          <pc:chgData name="Sr Teresa Tonna - College Principal" userId="a17d85ee-fc5c-4098-9115-7fd74f6ca217" providerId="ADAL" clId="{E2F7E03C-1578-4437-8CC4-23299F7989C1}" dt="2023-10-15T15:22:24.902" v="29" actId="47"/>
          <pc:sldLayoutMkLst>
            <pc:docMk/>
            <pc:sldMasterMk cId="2854812679" sldId="2147483660"/>
            <pc:sldLayoutMk cId="1304680179" sldId="2147483663"/>
          </pc:sldLayoutMkLst>
        </pc:sldLayoutChg>
        <pc:sldLayoutChg chg="del">
          <pc:chgData name="Sr Teresa Tonna - College Principal" userId="a17d85ee-fc5c-4098-9115-7fd74f6ca217" providerId="ADAL" clId="{E2F7E03C-1578-4437-8CC4-23299F7989C1}" dt="2023-10-15T15:22:24.902" v="29" actId="47"/>
          <pc:sldLayoutMkLst>
            <pc:docMk/>
            <pc:sldMasterMk cId="2854812679" sldId="2147483660"/>
            <pc:sldLayoutMk cId="3824179365" sldId="2147483664"/>
          </pc:sldLayoutMkLst>
        </pc:sldLayoutChg>
        <pc:sldLayoutChg chg="del">
          <pc:chgData name="Sr Teresa Tonna - College Principal" userId="a17d85ee-fc5c-4098-9115-7fd74f6ca217" providerId="ADAL" clId="{E2F7E03C-1578-4437-8CC4-23299F7989C1}" dt="2023-10-15T15:22:24.902" v="29" actId="47"/>
          <pc:sldLayoutMkLst>
            <pc:docMk/>
            <pc:sldMasterMk cId="2854812679" sldId="2147483660"/>
            <pc:sldLayoutMk cId="1749045118" sldId="2147483665"/>
          </pc:sldLayoutMkLst>
        </pc:sldLayoutChg>
        <pc:sldLayoutChg chg="del">
          <pc:chgData name="Sr Teresa Tonna - College Principal" userId="a17d85ee-fc5c-4098-9115-7fd74f6ca217" providerId="ADAL" clId="{E2F7E03C-1578-4437-8CC4-23299F7989C1}" dt="2023-10-15T15:22:24.902" v="29" actId="47"/>
          <pc:sldLayoutMkLst>
            <pc:docMk/>
            <pc:sldMasterMk cId="2854812679" sldId="2147483660"/>
            <pc:sldLayoutMk cId="1226291659" sldId="2147483666"/>
          </pc:sldLayoutMkLst>
        </pc:sldLayoutChg>
        <pc:sldLayoutChg chg="del">
          <pc:chgData name="Sr Teresa Tonna - College Principal" userId="a17d85ee-fc5c-4098-9115-7fd74f6ca217" providerId="ADAL" clId="{E2F7E03C-1578-4437-8CC4-23299F7989C1}" dt="2023-10-15T15:22:24.902" v="29" actId="47"/>
          <pc:sldLayoutMkLst>
            <pc:docMk/>
            <pc:sldMasterMk cId="2854812679" sldId="2147483660"/>
            <pc:sldLayoutMk cId="496874114" sldId="2147483667"/>
          </pc:sldLayoutMkLst>
        </pc:sldLayoutChg>
        <pc:sldLayoutChg chg="del">
          <pc:chgData name="Sr Teresa Tonna - College Principal" userId="a17d85ee-fc5c-4098-9115-7fd74f6ca217" providerId="ADAL" clId="{E2F7E03C-1578-4437-8CC4-23299F7989C1}" dt="2023-10-15T15:22:24.902" v="29" actId="47"/>
          <pc:sldLayoutMkLst>
            <pc:docMk/>
            <pc:sldMasterMk cId="2854812679" sldId="2147483660"/>
            <pc:sldLayoutMk cId="4108494651" sldId="2147483668"/>
          </pc:sldLayoutMkLst>
        </pc:sldLayoutChg>
        <pc:sldLayoutChg chg="del">
          <pc:chgData name="Sr Teresa Tonna - College Principal" userId="a17d85ee-fc5c-4098-9115-7fd74f6ca217" providerId="ADAL" clId="{E2F7E03C-1578-4437-8CC4-23299F7989C1}" dt="2023-10-15T15:22:24.902" v="29" actId="47"/>
          <pc:sldLayoutMkLst>
            <pc:docMk/>
            <pc:sldMasterMk cId="2854812679" sldId="2147483660"/>
            <pc:sldLayoutMk cId="747480357" sldId="21474836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64C85-6D4D-C740-AF19-A6D44BD8A6CA}" type="datetimeFigureOut">
              <a:rPr lang="fr-FR" smtClean="0"/>
              <a:pPr/>
              <a:t>15/10/2023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7F0C2-1680-F241-BE75-2C1F1AF9C72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59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F0C2-1680-F241-BE75-2C1F1AF9C72F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4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BC49-0891-D846-A98D-23DF1B1241BC}" type="datetimeFigureOut">
              <a:rPr lang="fr-FR" smtClean="0"/>
              <a:pPr/>
              <a:t>15/10/2023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4DB0-2994-C84A-84A9-AFEF81A3202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BC49-0891-D846-A98D-23DF1B1241BC}" type="datetimeFigureOut">
              <a:rPr lang="fr-FR" smtClean="0"/>
              <a:pPr/>
              <a:t>15/10/2023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4DB0-2994-C84A-84A9-AFEF81A3202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BC49-0891-D846-A98D-23DF1B1241BC}" type="datetimeFigureOut">
              <a:rPr lang="fr-FR" smtClean="0"/>
              <a:pPr/>
              <a:t>15/10/2023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4DB0-2994-C84A-84A9-AFEF81A3202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BC49-0891-D846-A98D-23DF1B1241BC}" type="datetimeFigureOut">
              <a:rPr lang="fr-FR" smtClean="0"/>
              <a:pPr/>
              <a:t>15/10/2023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4DB0-2994-C84A-84A9-AFEF81A3202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1pPr>
            <a:lvl2pPr marL="45733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2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40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BC49-0891-D846-A98D-23DF1B1241BC}" type="datetimeFigureOut">
              <a:rPr lang="fr-FR" smtClean="0"/>
              <a:pPr/>
              <a:t>15/10/2023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4DB0-2994-C84A-84A9-AFEF81A3202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BC49-0891-D846-A98D-23DF1B1241BC}" type="datetimeFigureOut">
              <a:rPr lang="fr-FR" smtClean="0"/>
              <a:pPr/>
              <a:t>15/10/2023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4DB0-2994-C84A-84A9-AFEF81A3202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BC49-0891-D846-A98D-23DF1B1241BC}" type="datetimeFigureOut">
              <a:rPr lang="fr-FR" smtClean="0"/>
              <a:pPr/>
              <a:t>15/10/2023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4DB0-2994-C84A-84A9-AFEF81A3202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BC49-0891-D846-A98D-23DF1B1241BC}" type="datetimeFigureOut">
              <a:rPr lang="fr-FR" smtClean="0"/>
              <a:pPr/>
              <a:t>15/10/2023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4DB0-2994-C84A-84A9-AFEF81A3202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BC49-0891-D846-A98D-23DF1B1241BC}" type="datetimeFigureOut">
              <a:rPr lang="fr-FR" smtClean="0"/>
              <a:pPr/>
              <a:t>15/10/2023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4DB0-2994-C84A-84A9-AFEF81A3202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1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BC49-0891-D846-A98D-23DF1B1241BC}" type="datetimeFigureOut">
              <a:rPr lang="fr-FR" smtClean="0"/>
              <a:pPr/>
              <a:t>15/10/2023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4DB0-2994-C84A-84A9-AFEF81A3202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1"/>
            </a:lvl1pPr>
            <a:lvl2pPr marL="457337" indent="0">
              <a:buNone/>
              <a:defRPr sz="2801"/>
            </a:lvl2pPr>
            <a:lvl3pPr marL="914674" indent="0">
              <a:buNone/>
              <a:defRPr sz="2401"/>
            </a:lvl3pPr>
            <a:lvl4pPr marL="1372011" indent="0">
              <a:buNone/>
              <a:defRPr sz="2001"/>
            </a:lvl4pPr>
            <a:lvl5pPr marL="1829349" indent="0">
              <a:buNone/>
              <a:defRPr sz="2001"/>
            </a:lvl5pPr>
            <a:lvl6pPr marL="2286686" indent="0">
              <a:buNone/>
              <a:defRPr sz="2001"/>
            </a:lvl6pPr>
            <a:lvl7pPr marL="2744023" indent="0">
              <a:buNone/>
              <a:defRPr sz="2001"/>
            </a:lvl7pPr>
            <a:lvl8pPr marL="3201360" indent="0">
              <a:buNone/>
              <a:defRPr sz="2001"/>
            </a:lvl8pPr>
            <a:lvl9pPr marL="3658697" indent="0">
              <a:buNone/>
              <a:defRPr sz="2001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BC49-0891-D846-A98D-23DF1B1241BC}" type="datetimeFigureOut">
              <a:rPr lang="fr-FR" smtClean="0"/>
              <a:pPr/>
              <a:t>15/10/2023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4DB0-2994-C84A-84A9-AFEF81A3202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3BC49-0891-D846-A98D-23DF1B1241BC}" type="datetimeFigureOut">
              <a:rPr lang="fr-FR" smtClean="0"/>
              <a:pPr/>
              <a:t>15/10/2023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C4DB0-2994-C84A-84A9-AFEF81A32029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337" rtl="0" eaLnBrk="1" latinLnBrk="0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003" indent="-343003" algn="l" defTabSz="457337" rtl="0" eaLnBrk="1" latinLnBrk="0" hangingPunct="1">
        <a:spcBef>
          <a:spcPct val="20000"/>
        </a:spcBef>
        <a:buFont typeface="Arial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1pPr>
      <a:lvl2pPr marL="743173" indent="-285836" algn="l" defTabSz="457337" rtl="0" eaLnBrk="1" latinLnBrk="0" hangingPunct="1">
        <a:spcBef>
          <a:spcPct val="20000"/>
        </a:spcBef>
        <a:buFont typeface="Arial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343" indent="-228669" algn="l" defTabSz="457337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680" indent="-228669" algn="l" defTabSz="457337" rtl="0" eaLnBrk="1" latinLnBrk="0" hangingPunct="1">
        <a:spcBef>
          <a:spcPct val="20000"/>
        </a:spcBef>
        <a:buFont typeface="Arial"/>
        <a:buChar char="–"/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058017" indent="-228669" algn="l" defTabSz="457337" rtl="0" eaLnBrk="1" latinLnBrk="0" hangingPunct="1">
        <a:spcBef>
          <a:spcPct val="20000"/>
        </a:spcBef>
        <a:buFont typeface="Arial"/>
        <a:buChar char="»"/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515354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692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30029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7366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058C563-7CCA-4255-BB0B-4491FF905072}"/>
              </a:ext>
            </a:extLst>
          </p:cNvPr>
          <p:cNvSpPr txBox="1">
            <a:spLocks/>
          </p:cNvSpPr>
          <p:nvPr/>
        </p:nvSpPr>
        <p:spPr>
          <a:xfrm>
            <a:off x="568761" y="1286254"/>
            <a:ext cx="11109791" cy="4769045"/>
          </a:xfrm>
          <a:prstGeom prst="rect">
            <a:avLst/>
          </a:prstGeom>
          <a:ln w="0">
            <a:noFill/>
          </a:ln>
        </p:spPr>
        <p:txBody>
          <a:bodyPr vert="horz" lIns="0" tIns="45732" rIns="0" bIns="45732" rtlCol="0" anchor="ctr">
            <a:normAutofit/>
          </a:bodyPr>
          <a:lstStyle/>
          <a:p>
            <a:pPr marL="91467" indent="-91467" algn="ctr" defTabSz="914674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endParaRPr lang="fr-CA" sz="3601" dirty="0">
              <a:solidFill>
                <a:srgbClr val="005B9C"/>
              </a:solidFill>
              <a:latin typeface="AGaramond"/>
              <a:cs typeface="AGaramond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3072728"/>
            <a:ext cx="12192000" cy="10595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CA" sz="5002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5B9C"/>
                </a:solidFill>
                <a:latin typeface="Garamond"/>
                <a:cs typeface="Garamond"/>
              </a:rPr>
              <a:t>November</a:t>
            </a:r>
            <a:r>
              <a:rPr lang="fr-CA" sz="5002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5B9C"/>
                </a:solidFill>
                <a:latin typeface="Garamond"/>
                <a:cs typeface="Garamond"/>
              </a:rPr>
              <a:t> 19, 2023</a:t>
            </a:r>
            <a:endParaRPr lang="en-US" sz="5002" b="1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5B9C"/>
              </a:solidFill>
              <a:latin typeface="Garamond"/>
              <a:cs typeface="Garamond"/>
            </a:endParaRPr>
          </a:p>
          <a:p>
            <a:pPr algn="ctr"/>
            <a:r>
              <a:rPr lang="en-US" sz="5002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5B9C"/>
                </a:solidFill>
                <a:latin typeface="Garamond"/>
                <a:cs typeface="Garamond"/>
              </a:rPr>
              <a:t> </a:t>
            </a:r>
          </a:p>
        </p:txBody>
      </p:sp>
      <p:pic>
        <p:nvPicPr>
          <p:cNvPr id="14" name="Image 13" descr="symbole-p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318" y="749289"/>
            <a:ext cx="1591364" cy="178647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" y="4225930"/>
            <a:ext cx="12192000" cy="1692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CA" sz="6300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D1252B"/>
                </a:solidFill>
                <a:latin typeface="Garamond"/>
                <a:cs typeface="Garamond"/>
              </a:rPr>
              <a:t>WORLD DAY OF THE POOR</a:t>
            </a:r>
          </a:p>
          <a:p>
            <a:pPr algn="ctr"/>
            <a:r>
              <a:rPr lang="fr-CA" sz="6300" b="1" dirty="0" err="1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D1252B"/>
                </a:solidFill>
                <a:latin typeface="Garamond"/>
                <a:cs typeface="Garamond"/>
              </a:rPr>
              <a:t>Who</a:t>
            </a:r>
            <a:r>
              <a:rPr lang="fr-CA" sz="6300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D1252B"/>
                </a:solidFill>
                <a:latin typeface="Garamond"/>
                <a:cs typeface="Garamond"/>
              </a:rPr>
              <a:t> are the </a:t>
            </a:r>
            <a:r>
              <a:rPr lang="fr-CA" sz="6300" b="1" dirty="0" err="1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D1252B"/>
                </a:solidFill>
                <a:latin typeface="Garamond"/>
                <a:cs typeface="Garamond"/>
              </a:rPr>
              <a:t>poor</a:t>
            </a:r>
            <a:r>
              <a:rPr lang="fr-CA" sz="6300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D1252B"/>
                </a:solidFill>
                <a:latin typeface="Garamond"/>
                <a:cs typeface="Garamond"/>
              </a:rPr>
              <a:t>?</a:t>
            </a:r>
            <a:endParaRPr lang="en-US" sz="6300" b="1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D1252B"/>
              </a:solidFill>
              <a:latin typeface="Garamond"/>
              <a:cs typeface="Garamon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" y="6335441"/>
            <a:ext cx="12192000" cy="554821"/>
          </a:xfrm>
          <a:prstGeom prst="rect">
            <a:avLst/>
          </a:prstGeom>
          <a:solidFill>
            <a:srgbClr val="005B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17" name="Rectangle 16"/>
          <p:cNvSpPr/>
          <p:nvPr/>
        </p:nvSpPr>
        <p:spPr>
          <a:xfrm>
            <a:off x="1" y="6334464"/>
            <a:ext cx="12192000" cy="45731"/>
          </a:xfrm>
          <a:prstGeom prst="rect">
            <a:avLst/>
          </a:prstGeom>
          <a:solidFill>
            <a:srgbClr val="D1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</p:spTree>
  </p:cSld>
  <p:clrMapOvr>
    <a:masterClrMapping/>
  </p:clrMapOvr>
  <p:transition spd="slow" advTm="110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etit-format-bourses-etud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058C563-7CCA-4255-BB0B-4491FF905072}"/>
              </a:ext>
            </a:extLst>
          </p:cNvPr>
          <p:cNvSpPr txBox="1">
            <a:spLocks/>
          </p:cNvSpPr>
          <p:nvPr/>
        </p:nvSpPr>
        <p:spPr>
          <a:xfrm>
            <a:off x="568761" y="1360979"/>
            <a:ext cx="11109791" cy="4769045"/>
          </a:xfrm>
          <a:prstGeom prst="rect">
            <a:avLst/>
          </a:prstGeom>
          <a:ln w="0">
            <a:noFill/>
          </a:ln>
        </p:spPr>
        <p:txBody>
          <a:bodyPr vert="horz" lIns="0" tIns="45732" rIns="0" bIns="45732" rtlCol="0" anchor="ctr">
            <a:normAutofit/>
          </a:bodyPr>
          <a:lstStyle/>
          <a:p>
            <a:pPr marL="91467" indent="-91467" algn="ctr" defTabSz="914674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endParaRPr lang="fr-CA" sz="3601" dirty="0">
              <a:solidFill>
                <a:srgbClr val="005B9C"/>
              </a:solidFill>
              <a:latin typeface="AGaramond"/>
              <a:cs typeface="AGaramond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5828" y="5051765"/>
            <a:ext cx="11520345" cy="1605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9003" b="1" dirty="0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Scholarships</a:t>
            </a:r>
            <a:endParaRPr lang="en-GB" sz="9003" dirty="0">
              <a:ln w="25400" cap="flat" cmpd="sng" algn="ctr">
                <a:solidFill>
                  <a:srgbClr val="2C7C9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5828" y="4044749"/>
            <a:ext cx="11520345" cy="1605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9003" b="1" dirty="0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Educational support</a:t>
            </a:r>
            <a:endParaRPr lang="en-GB" sz="9003" dirty="0">
              <a:ln w="25400" cap="flat" cmpd="sng" algn="ctr">
                <a:solidFill>
                  <a:srgbClr val="2C7C9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Garamond"/>
              <a:cs typeface="Garamond"/>
            </a:endParaRPr>
          </a:p>
        </p:txBody>
      </p:sp>
    </p:spTree>
  </p:cSld>
  <p:clrMapOvr>
    <a:masterClrMapping/>
  </p:clrMapOvr>
  <p:transition advTm="116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etit-format-immigr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058C563-7CCA-4255-BB0B-4491FF905072}"/>
              </a:ext>
            </a:extLst>
          </p:cNvPr>
          <p:cNvSpPr txBox="1">
            <a:spLocks/>
          </p:cNvSpPr>
          <p:nvPr/>
        </p:nvSpPr>
        <p:spPr>
          <a:xfrm>
            <a:off x="568761" y="1360979"/>
            <a:ext cx="11109791" cy="4769045"/>
          </a:xfrm>
          <a:prstGeom prst="rect">
            <a:avLst/>
          </a:prstGeom>
          <a:ln w="0">
            <a:noFill/>
          </a:ln>
        </p:spPr>
        <p:txBody>
          <a:bodyPr vert="horz" lIns="0" tIns="45732" rIns="0" bIns="45732" rtlCol="0" anchor="ctr">
            <a:normAutofit/>
          </a:bodyPr>
          <a:lstStyle/>
          <a:p>
            <a:pPr marL="91467" indent="-91467" algn="ctr" defTabSz="914674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endParaRPr lang="fr-CA" sz="3601" dirty="0">
              <a:solidFill>
                <a:srgbClr val="005B9C"/>
              </a:solidFill>
              <a:latin typeface="AGaramond"/>
              <a:cs typeface="AGaramond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5828" y="5051765"/>
            <a:ext cx="11856171" cy="1605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8600" b="1" dirty="0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Refugees &amp; immigrants</a:t>
            </a:r>
            <a:endParaRPr lang="en-GB" sz="8600" dirty="0">
              <a:ln w="25400" cap="flat" cmpd="sng" algn="ctr">
                <a:solidFill>
                  <a:srgbClr val="2C7C9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5828" y="4044749"/>
            <a:ext cx="11520345" cy="1605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8600" b="1" dirty="0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Help to</a:t>
            </a:r>
            <a:endParaRPr lang="en-GB" sz="8600" dirty="0">
              <a:ln w="25400" cap="flat" cmpd="sng" algn="ctr">
                <a:solidFill>
                  <a:srgbClr val="2C7C9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Garamond"/>
              <a:cs typeface="Garamond"/>
            </a:endParaRPr>
          </a:p>
        </p:txBody>
      </p:sp>
    </p:spTree>
  </p:cSld>
  <p:clrMapOvr>
    <a:masterClrMapping/>
  </p:clrMapOvr>
  <p:transition advTm="108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etit-format-shelt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748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058C563-7CCA-4255-BB0B-4491FF905072}"/>
              </a:ext>
            </a:extLst>
          </p:cNvPr>
          <p:cNvSpPr txBox="1">
            <a:spLocks/>
          </p:cNvSpPr>
          <p:nvPr/>
        </p:nvSpPr>
        <p:spPr>
          <a:xfrm>
            <a:off x="568761" y="1360979"/>
            <a:ext cx="11109791" cy="4769045"/>
          </a:xfrm>
          <a:prstGeom prst="rect">
            <a:avLst/>
          </a:prstGeom>
          <a:ln w="0">
            <a:noFill/>
          </a:ln>
        </p:spPr>
        <p:txBody>
          <a:bodyPr vert="horz" lIns="0" tIns="45732" rIns="0" bIns="45732" rtlCol="0" anchor="ctr">
            <a:normAutofit/>
          </a:bodyPr>
          <a:lstStyle/>
          <a:p>
            <a:pPr marL="91467" indent="-91467" algn="ctr" defTabSz="914674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endParaRPr lang="fr-CA" sz="3601" dirty="0">
              <a:solidFill>
                <a:srgbClr val="005B9C"/>
              </a:solidFill>
              <a:latin typeface="AGaramond"/>
              <a:cs typeface="AGaramond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48590" y="5111349"/>
            <a:ext cx="11482982" cy="10186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sz="4900" b="1" dirty="0">
                <a:ln w="15875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homeless, single mothers, abused persons</a:t>
            </a:r>
            <a:endParaRPr lang="en-GB" sz="4900" b="1" dirty="0">
              <a:ln w="15875" cap="flat" cmpd="sng" algn="ctr">
                <a:solidFill>
                  <a:srgbClr val="2C7C9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5828" y="4059496"/>
            <a:ext cx="11856173" cy="1884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9003" b="1" dirty="0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Shelters</a:t>
            </a:r>
            <a:endParaRPr lang="en-GB" sz="9003" dirty="0">
              <a:ln w="25400" cap="flat" cmpd="sng" algn="ctr">
                <a:solidFill>
                  <a:srgbClr val="2C7C9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Garamond"/>
              <a:cs typeface="Garamond"/>
            </a:endParaRPr>
          </a:p>
        </p:txBody>
      </p:sp>
    </p:spTree>
  </p:cSld>
  <p:clrMapOvr>
    <a:masterClrMapping/>
  </p:clrMapOvr>
  <p:transition advTm="115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Petit-format-twinn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058C563-7CCA-4255-BB0B-4491FF905072}"/>
              </a:ext>
            </a:extLst>
          </p:cNvPr>
          <p:cNvSpPr txBox="1">
            <a:spLocks/>
          </p:cNvSpPr>
          <p:nvPr/>
        </p:nvSpPr>
        <p:spPr>
          <a:xfrm>
            <a:off x="568761" y="1360979"/>
            <a:ext cx="11109791" cy="4769045"/>
          </a:xfrm>
          <a:prstGeom prst="rect">
            <a:avLst/>
          </a:prstGeom>
          <a:ln w="0">
            <a:noFill/>
          </a:ln>
        </p:spPr>
        <p:txBody>
          <a:bodyPr vert="horz" lIns="0" tIns="45732" rIns="0" bIns="45732" rtlCol="0" anchor="ctr">
            <a:normAutofit/>
          </a:bodyPr>
          <a:lstStyle/>
          <a:p>
            <a:pPr marL="91467" indent="-91467" algn="ctr" defTabSz="914674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endParaRPr lang="fr-CA" sz="3601" dirty="0">
              <a:solidFill>
                <a:srgbClr val="005B9C"/>
              </a:solidFill>
              <a:latin typeface="AGaramond"/>
              <a:cs typeface="AGaramond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5828" y="4164826"/>
            <a:ext cx="11520345" cy="1605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9003" b="1" dirty="0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Twinning with</a:t>
            </a:r>
            <a:endParaRPr lang="en-GB" sz="9003" dirty="0">
              <a:ln w="25400" cap="flat" cmpd="sng" algn="ctr">
                <a:solidFill>
                  <a:srgbClr val="2C7C9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5828" y="5129444"/>
            <a:ext cx="11520345" cy="1605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9003" b="1" dirty="0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other countries</a:t>
            </a:r>
            <a:endParaRPr lang="en-GB" sz="9003" dirty="0">
              <a:ln w="25400" cap="flat" cmpd="sng" algn="ctr">
                <a:solidFill>
                  <a:srgbClr val="2C7C9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Garamond"/>
              <a:cs typeface="Garamond"/>
            </a:endParaRPr>
          </a:p>
        </p:txBody>
      </p:sp>
    </p:spTree>
  </p:cSld>
  <p:clrMapOvr>
    <a:masterClrMapping/>
  </p:clrMapOvr>
  <p:transition advTm="108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etit-format-urg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058C563-7CCA-4255-BB0B-4491FF905072}"/>
              </a:ext>
            </a:extLst>
          </p:cNvPr>
          <p:cNvSpPr txBox="1">
            <a:spLocks/>
          </p:cNvSpPr>
          <p:nvPr/>
        </p:nvSpPr>
        <p:spPr>
          <a:xfrm>
            <a:off x="568761" y="1360979"/>
            <a:ext cx="11109791" cy="4769045"/>
          </a:xfrm>
          <a:prstGeom prst="rect">
            <a:avLst/>
          </a:prstGeom>
          <a:ln w="0">
            <a:noFill/>
          </a:ln>
        </p:spPr>
        <p:txBody>
          <a:bodyPr vert="horz" lIns="0" tIns="45732" rIns="0" bIns="45732" rtlCol="0" anchor="ctr">
            <a:normAutofit/>
          </a:bodyPr>
          <a:lstStyle/>
          <a:p>
            <a:pPr marL="91467" indent="-91467" algn="ctr" defTabSz="914674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endParaRPr lang="fr-CA" sz="3601" dirty="0">
              <a:solidFill>
                <a:srgbClr val="005B9C"/>
              </a:solidFill>
              <a:latin typeface="AGaramond"/>
              <a:cs typeface="AGaramond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5828" y="3805116"/>
            <a:ext cx="11993824" cy="1605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9003" b="1" dirty="0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Emergency relief</a:t>
            </a:r>
            <a:endParaRPr lang="en-GB" sz="9003" dirty="0">
              <a:ln w="25400" cap="flat" cmpd="sng" algn="ctr">
                <a:solidFill>
                  <a:srgbClr val="2C7C9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5828" y="5139031"/>
            <a:ext cx="11520345" cy="12807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4600" b="1" dirty="0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National &amp; International</a:t>
            </a:r>
            <a:endParaRPr lang="en-GB" sz="4600" dirty="0">
              <a:ln w="25400" cap="flat" cmpd="sng" algn="ctr">
                <a:solidFill>
                  <a:srgbClr val="2C7C9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5828" y="5799859"/>
            <a:ext cx="11856171" cy="8466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sz="4600" b="1" dirty="0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Natural disasters and humanitarian disasters</a:t>
            </a:r>
            <a:endParaRPr lang="en-GB" sz="4600" b="1" dirty="0">
              <a:ln w="25400" cap="flat" cmpd="sng" algn="ctr">
                <a:solidFill>
                  <a:srgbClr val="2C7C9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Garamond"/>
              <a:cs typeface="Garamond"/>
            </a:endParaRPr>
          </a:p>
        </p:txBody>
      </p:sp>
    </p:spTree>
  </p:cSld>
  <p:clrMapOvr>
    <a:masterClrMapping/>
  </p:clrMapOvr>
  <p:transition advTm="117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etit-format-Visite-Pl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058C563-7CCA-4255-BB0B-4491FF905072}"/>
              </a:ext>
            </a:extLst>
          </p:cNvPr>
          <p:cNvSpPr txBox="1">
            <a:spLocks/>
          </p:cNvSpPr>
          <p:nvPr/>
        </p:nvSpPr>
        <p:spPr>
          <a:xfrm>
            <a:off x="568761" y="1360979"/>
            <a:ext cx="11109791" cy="4769045"/>
          </a:xfrm>
          <a:prstGeom prst="rect">
            <a:avLst/>
          </a:prstGeom>
          <a:ln w="0">
            <a:noFill/>
          </a:ln>
        </p:spPr>
        <p:txBody>
          <a:bodyPr vert="horz" lIns="0" tIns="45732" rIns="0" bIns="45732" rtlCol="0" anchor="ctr">
            <a:normAutofit/>
          </a:bodyPr>
          <a:lstStyle/>
          <a:p>
            <a:pPr marL="91467" indent="-91467" algn="ctr" defTabSz="914674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endParaRPr lang="fr-CA" sz="3601" dirty="0">
              <a:solidFill>
                <a:srgbClr val="005B9C"/>
              </a:solidFill>
              <a:latin typeface="AGaramond"/>
              <a:cs typeface="AGaramond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5829" y="5051765"/>
            <a:ext cx="6643544" cy="1605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CA" sz="9603" b="1" dirty="0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Home </a:t>
            </a:r>
            <a:r>
              <a:rPr lang="fr-CA" sz="9603" b="1" dirty="0" err="1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visits</a:t>
            </a:r>
            <a:endParaRPr lang="fr-FR" sz="9603" dirty="0">
              <a:ln w="25400" cap="flat" cmpd="sng" algn="ctr">
                <a:solidFill>
                  <a:srgbClr val="2C7C9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Garamond"/>
              <a:cs typeface="Garamond"/>
            </a:endParaRPr>
          </a:p>
          <a:p>
            <a:endParaRPr lang="fr-FR" sz="9603" dirty="0"/>
          </a:p>
        </p:txBody>
      </p:sp>
    </p:spTree>
  </p:cSld>
  <p:clrMapOvr>
    <a:masterClrMapping/>
  </p:clrMapOvr>
  <p:transition advTm="115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etit-format-Ecou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058C563-7CCA-4255-BB0B-4491FF905072}"/>
              </a:ext>
            </a:extLst>
          </p:cNvPr>
          <p:cNvSpPr txBox="1">
            <a:spLocks/>
          </p:cNvSpPr>
          <p:nvPr/>
        </p:nvSpPr>
        <p:spPr>
          <a:xfrm>
            <a:off x="568761" y="1360979"/>
            <a:ext cx="11109791" cy="4769045"/>
          </a:xfrm>
          <a:prstGeom prst="rect">
            <a:avLst/>
          </a:prstGeom>
          <a:ln w="0">
            <a:noFill/>
          </a:ln>
        </p:spPr>
        <p:txBody>
          <a:bodyPr vert="horz" lIns="0" tIns="45732" rIns="0" bIns="45732" rtlCol="0" anchor="ctr">
            <a:normAutofit/>
          </a:bodyPr>
          <a:lstStyle/>
          <a:p>
            <a:pPr marL="91467" indent="-91467" algn="ctr" defTabSz="914674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endParaRPr lang="fr-CA" sz="3601" dirty="0">
              <a:solidFill>
                <a:srgbClr val="005B9C"/>
              </a:solidFill>
              <a:latin typeface="AGaramond"/>
              <a:cs typeface="AGaramond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5829" y="5051765"/>
            <a:ext cx="7884646" cy="1605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CA" sz="9603" b="1" dirty="0" err="1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Friendly</a:t>
            </a:r>
            <a:r>
              <a:rPr lang="fr-CA" sz="9603" b="1" dirty="0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lang="fr-CA" sz="9603" b="1" dirty="0" err="1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visits</a:t>
            </a:r>
            <a:endParaRPr lang="fr-FR" sz="9603" dirty="0">
              <a:ln w="25400" cap="flat" cmpd="sng" algn="ctr">
                <a:solidFill>
                  <a:srgbClr val="2C7C9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Garamond"/>
              <a:cs typeface="Garamond"/>
            </a:endParaRPr>
          </a:p>
          <a:p>
            <a:endParaRPr lang="fr-FR" sz="9603" dirty="0"/>
          </a:p>
        </p:txBody>
      </p:sp>
    </p:spTree>
  </p:cSld>
  <p:clrMapOvr>
    <a:masterClrMapping/>
  </p:clrMapOvr>
  <p:transition advTm="10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etit-format-Pri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058C563-7CCA-4255-BB0B-4491FF905072}"/>
              </a:ext>
            </a:extLst>
          </p:cNvPr>
          <p:cNvSpPr txBox="1">
            <a:spLocks/>
          </p:cNvSpPr>
          <p:nvPr/>
        </p:nvSpPr>
        <p:spPr>
          <a:xfrm>
            <a:off x="568761" y="1360979"/>
            <a:ext cx="11109791" cy="4769045"/>
          </a:xfrm>
          <a:prstGeom prst="rect">
            <a:avLst/>
          </a:prstGeom>
          <a:ln w="0">
            <a:noFill/>
          </a:ln>
        </p:spPr>
        <p:txBody>
          <a:bodyPr vert="horz" lIns="0" tIns="45732" rIns="0" bIns="45732" rtlCol="0" anchor="ctr">
            <a:normAutofit/>
          </a:bodyPr>
          <a:lstStyle/>
          <a:p>
            <a:pPr marL="91467" indent="-91467" algn="ctr" defTabSz="914674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endParaRPr lang="fr-CA" sz="3601" dirty="0">
              <a:solidFill>
                <a:srgbClr val="005B9C"/>
              </a:solidFill>
              <a:latin typeface="AGaramond"/>
              <a:cs typeface="AGaramond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5828" y="5051765"/>
            <a:ext cx="11342724" cy="1605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CA" sz="9603" b="1" dirty="0" err="1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Visits</a:t>
            </a:r>
            <a:r>
              <a:rPr lang="fr-CA" sz="9603" b="1" dirty="0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 to </a:t>
            </a:r>
            <a:r>
              <a:rPr lang="fr-CA" sz="9603" b="1" dirty="0" err="1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prisoners</a:t>
            </a:r>
            <a:endParaRPr lang="fr-FR" sz="9603" dirty="0">
              <a:ln w="25400" cap="flat" cmpd="sng" algn="ctr">
                <a:solidFill>
                  <a:srgbClr val="2C7C9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Garamond"/>
              <a:cs typeface="Garamond"/>
            </a:endParaRPr>
          </a:p>
        </p:txBody>
      </p:sp>
    </p:spTree>
  </p:cSld>
  <p:clrMapOvr>
    <a:masterClrMapping/>
  </p:clrMapOvr>
  <p:transition advTm="109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etit-format-Food-b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058C563-7CCA-4255-BB0B-4491FF905072}"/>
              </a:ext>
            </a:extLst>
          </p:cNvPr>
          <p:cNvSpPr txBox="1">
            <a:spLocks/>
          </p:cNvSpPr>
          <p:nvPr/>
        </p:nvSpPr>
        <p:spPr>
          <a:xfrm>
            <a:off x="568761" y="1360979"/>
            <a:ext cx="11109791" cy="4769045"/>
          </a:xfrm>
          <a:prstGeom prst="rect">
            <a:avLst/>
          </a:prstGeom>
          <a:ln w="0">
            <a:noFill/>
          </a:ln>
        </p:spPr>
        <p:txBody>
          <a:bodyPr vert="horz" lIns="0" tIns="45732" rIns="0" bIns="45732" rtlCol="0" anchor="ctr">
            <a:normAutofit/>
          </a:bodyPr>
          <a:lstStyle/>
          <a:p>
            <a:pPr marL="91467" indent="-91467" algn="ctr" defTabSz="914674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endParaRPr lang="fr-CA" sz="3601" dirty="0">
              <a:solidFill>
                <a:srgbClr val="005B9C"/>
              </a:solidFill>
              <a:latin typeface="AGaramond"/>
              <a:cs typeface="AGaramond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5828" y="5051765"/>
            <a:ext cx="11342724" cy="1605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CA" sz="9603" b="1" dirty="0" err="1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Soup</a:t>
            </a:r>
            <a:r>
              <a:rPr lang="fr-CA" sz="9603" b="1" dirty="0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 </a:t>
            </a:r>
            <a:r>
              <a:rPr lang="fr-CA" sz="9603" b="1" dirty="0" err="1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Kitchens</a:t>
            </a:r>
            <a:endParaRPr lang="fr-FR" sz="9603" dirty="0">
              <a:ln w="25400" cap="flat" cmpd="sng" algn="ctr">
                <a:solidFill>
                  <a:srgbClr val="2C7C9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Garamond"/>
              <a:cs typeface="Garamond"/>
            </a:endParaRPr>
          </a:p>
        </p:txBody>
      </p:sp>
    </p:spTree>
  </p:cSld>
  <p:clrMapOvr>
    <a:masterClrMapping/>
  </p:clrMapOvr>
  <p:transition advTm="116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etit-format-Food-ba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058C563-7CCA-4255-BB0B-4491FF905072}"/>
              </a:ext>
            </a:extLst>
          </p:cNvPr>
          <p:cNvSpPr txBox="1">
            <a:spLocks/>
          </p:cNvSpPr>
          <p:nvPr/>
        </p:nvSpPr>
        <p:spPr>
          <a:xfrm>
            <a:off x="568761" y="1360979"/>
            <a:ext cx="11109791" cy="4769045"/>
          </a:xfrm>
          <a:prstGeom prst="rect">
            <a:avLst/>
          </a:prstGeom>
          <a:ln w="0">
            <a:noFill/>
          </a:ln>
        </p:spPr>
        <p:txBody>
          <a:bodyPr vert="horz" lIns="0" tIns="45732" rIns="0" bIns="45732" rtlCol="0" anchor="ctr">
            <a:normAutofit/>
          </a:bodyPr>
          <a:lstStyle/>
          <a:p>
            <a:pPr marL="91467" indent="-91467" algn="ctr" defTabSz="914674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endParaRPr lang="fr-CA" sz="3601" dirty="0">
              <a:solidFill>
                <a:srgbClr val="005B9C"/>
              </a:solidFill>
              <a:latin typeface="AGaramond"/>
              <a:cs typeface="AGaramond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5828" y="5051765"/>
            <a:ext cx="11342724" cy="1605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CA" sz="9603" b="1" dirty="0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Food </a:t>
            </a:r>
            <a:r>
              <a:rPr lang="fr-CA" sz="9603" b="1" dirty="0" err="1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banks</a:t>
            </a:r>
            <a:endParaRPr lang="fr-FR" sz="9603" dirty="0">
              <a:ln w="25400" cap="flat" cmpd="sng" algn="ctr">
                <a:solidFill>
                  <a:srgbClr val="2C7C9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Garamond"/>
              <a:cs typeface="Garamond"/>
            </a:endParaRPr>
          </a:p>
        </p:txBody>
      </p:sp>
    </p:spTree>
  </p:cSld>
  <p:clrMapOvr>
    <a:masterClrMapping/>
  </p:clrMapOvr>
  <p:transition advTm="10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etit-format-vetemen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748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058C563-7CCA-4255-BB0B-4491FF905072}"/>
              </a:ext>
            </a:extLst>
          </p:cNvPr>
          <p:cNvSpPr txBox="1">
            <a:spLocks/>
          </p:cNvSpPr>
          <p:nvPr/>
        </p:nvSpPr>
        <p:spPr>
          <a:xfrm>
            <a:off x="568761" y="1360979"/>
            <a:ext cx="11109791" cy="4769045"/>
          </a:xfrm>
          <a:prstGeom prst="rect">
            <a:avLst/>
          </a:prstGeom>
          <a:ln w="0">
            <a:noFill/>
          </a:ln>
        </p:spPr>
        <p:txBody>
          <a:bodyPr vert="horz" lIns="0" tIns="45732" rIns="0" bIns="45732" rtlCol="0" anchor="ctr">
            <a:normAutofit/>
          </a:bodyPr>
          <a:lstStyle/>
          <a:p>
            <a:pPr marL="91467" indent="-91467" algn="ctr" defTabSz="914674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endParaRPr lang="fr-CA" sz="3601" dirty="0">
              <a:solidFill>
                <a:srgbClr val="005B9C"/>
              </a:solidFill>
              <a:latin typeface="AGaramond"/>
              <a:cs typeface="AGaramond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5828" y="3766696"/>
            <a:ext cx="11342724" cy="15771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CA" sz="8900" b="1" dirty="0" err="1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Material</a:t>
            </a:r>
            <a:r>
              <a:rPr lang="fr-CA" sz="8900" b="1" dirty="0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 help</a:t>
            </a:r>
            <a:br>
              <a:rPr lang="fr-CA" sz="8900" b="1" dirty="0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</a:br>
            <a:endParaRPr lang="fr-FR" sz="8900" dirty="0">
              <a:ln w="25400" cap="flat" cmpd="sng" algn="ctr">
                <a:solidFill>
                  <a:srgbClr val="2C7C9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5827" y="4876531"/>
            <a:ext cx="11678552" cy="15771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8900" b="1" dirty="0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Clothes &amp; accessories</a:t>
            </a:r>
            <a:endParaRPr lang="en-GB" sz="8900" dirty="0">
              <a:ln w="25400" cap="flat" cmpd="sng" algn="ctr">
                <a:solidFill>
                  <a:srgbClr val="2C7C9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Garamond"/>
              <a:cs typeface="Garamond"/>
            </a:endParaRPr>
          </a:p>
        </p:txBody>
      </p:sp>
    </p:spTree>
  </p:cSld>
  <p:clrMapOvr>
    <a:masterClrMapping/>
  </p:clrMapOvr>
  <p:transition advTm="106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etit-format-meub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058C563-7CCA-4255-BB0B-4491FF905072}"/>
              </a:ext>
            </a:extLst>
          </p:cNvPr>
          <p:cNvSpPr txBox="1">
            <a:spLocks/>
          </p:cNvSpPr>
          <p:nvPr/>
        </p:nvSpPr>
        <p:spPr>
          <a:xfrm>
            <a:off x="568761" y="1360979"/>
            <a:ext cx="11109791" cy="4769045"/>
          </a:xfrm>
          <a:prstGeom prst="rect">
            <a:avLst/>
          </a:prstGeom>
          <a:ln w="0">
            <a:noFill/>
          </a:ln>
        </p:spPr>
        <p:txBody>
          <a:bodyPr vert="horz" lIns="0" tIns="45732" rIns="0" bIns="45732" rtlCol="0" anchor="ctr">
            <a:normAutofit/>
          </a:bodyPr>
          <a:lstStyle/>
          <a:p>
            <a:pPr marL="91467" indent="-91467" algn="ctr" defTabSz="914674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endParaRPr lang="fr-CA" sz="3601" dirty="0">
              <a:solidFill>
                <a:srgbClr val="005B9C"/>
              </a:solidFill>
              <a:latin typeface="AGaramond"/>
              <a:cs typeface="AGaramond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5828" y="3854624"/>
            <a:ext cx="11520345" cy="16790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CA" sz="9603" b="1" dirty="0" err="1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Material</a:t>
            </a:r>
            <a:r>
              <a:rPr lang="fr-CA" sz="9603" b="1" dirty="0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 help</a:t>
            </a:r>
            <a:br>
              <a:rPr lang="fr-CA" sz="9603" b="1" dirty="0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</a:br>
            <a:endParaRPr lang="fr-FR" sz="9603" dirty="0">
              <a:ln w="25400" cap="flat" cmpd="sng" algn="ctr">
                <a:solidFill>
                  <a:srgbClr val="2C7C9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5828" y="4881624"/>
            <a:ext cx="11520345" cy="16790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CA" sz="9603" b="1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Furniture</a:t>
            </a:r>
            <a:endParaRPr lang="fr-FR" sz="9603" dirty="0">
              <a:ln w="25400" cap="flat" cmpd="sng" algn="ctr">
                <a:solidFill>
                  <a:srgbClr val="2C7C9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Garamond"/>
              <a:cs typeface="Garamond"/>
            </a:endParaRPr>
          </a:p>
        </p:txBody>
      </p:sp>
    </p:spTree>
  </p:cSld>
  <p:clrMapOvr>
    <a:masterClrMapping/>
  </p:clrMapOvr>
  <p:transition advTm="106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etit-format-fournitures-scolai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058C563-7CCA-4255-BB0B-4491FF905072}"/>
              </a:ext>
            </a:extLst>
          </p:cNvPr>
          <p:cNvSpPr txBox="1">
            <a:spLocks/>
          </p:cNvSpPr>
          <p:nvPr/>
        </p:nvSpPr>
        <p:spPr>
          <a:xfrm>
            <a:off x="568761" y="1360979"/>
            <a:ext cx="11109791" cy="4769045"/>
          </a:xfrm>
          <a:prstGeom prst="rect">
            <a:avLst/>
          </a:prstGeom>
          <a:ln w="0">
            <a:noFill/>
          </a:ln>
        </p:spPr>
        <p:txBody>
          <a:bodyPr vert="horz" lIns="0" tIns="45732" rIns="0" bIns="45732" rtlCol="0" anchor="ctr">
            <a:normAutofit/>
          </a:bodyPr>
          <a:lstStyle/>
          <a:p>
            <a:pPr marL="91467" indent="-91467" algn="ctr" defTabSz="914674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endParaRPr lang="fr-CA" sz="3601" dirty="0">
              <a:solidFill>
                <a:srgbClr val="005B9C"/>
              </a:solidFill>
              <a:latin typeface="AGaramond"/>
              <a:cs typeface="AGaramond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5828" y="5051765"/>
            <a:ext cx="11520345" cy="1605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9003" b="1" dirty="0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School supplies</a:t>
            </a:r>
            <a:endParaRPr lang="en-GB" sz="9003" dirty="0">
              <a:ln w="25400" cap="flat" cmpd="sng" algn="ctr">
                <a:solidFill>
                  <a:srgbClr val="2C7C9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5828" y="4044749"/>
            <a:ext cx="11520345" cy="1605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9003" b="1" dirty="0">
                <a:ln w="25400" cap="flat" cmpd="sng" algn="ctr">
                  <a:solidFill>
                    <a:srgbClr val="2C7C9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Garamond"/>
                <a:cs typeface="Garamond"/>
              </a:rPr>
              <a:t>Educational support</a:t>
            </a:r>
            <a:endParaRPr lang="en-GB" sz="9003" dirty="0">
              <a:ln w="25400" cap="flat" cmpd="sng" algn="ctr">
                <a:solidFill>
                  <a:srgbClr val="2C7C9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Garamond"/>
              <a:cs typeface="Garamond"/>
            </a:endParaRPr>
          </a:p>
        </p:txBody>
      </p:sp>
    </p:spTree>
  </p:cSld>
  <p:clrMapOvr>
    <a:masterClrMapping/>
  </p:clrMapOvr>
  <p:transition advTm="107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6519</TotalTime>
  <Words>71</Words>
  <Application>Microsoft Office PowerPoint</Application>
  <PresentationFormat>Widescreen</PresentationFormat>
  <Paragraphs>27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AGaramond</vt:lpstr>
      <vt:lpstr>Arial</vt:lpstr>
      <vt:lpstr>Calibri</vt:lpstr>
      <vt:lpstr>Garamond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Société de Saint-Vincent de Paul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Nicole Schryburt</dc:creator>
  <cp:lastModifiedBy>Sr Teresa Tonna - College Principal</cp:lastModifiedBy>
  <cp:revision>73</cp:revision>
  <dcterms:created xsi:type="dcterms:W3CDTF">2019-08-07T19:54:47Z</dcterms:created>
  <dcterms:modified xsi:type="dcterms:W3CDTF">2023-10-15T15:25:19Z</dcterms:modified>
</cp:coreProperties>
</file>