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86" r:id="rId23"/>
    <p:sldId id="275" r:id="rId24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051B-F5FB-4B2A-9AE9-4E5691E1E9A3}" v="34" dt="2023-10-10T10:15:03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Aloisio" userId="c54b996d-a179-4b7b-9767-dfefa0f6d974" providerId="ADAL" clId="{26E6051B-F5FB-4B2A-9AE9-4E5691E1E9A3}"/>
    <pc:docChg chg="undo custSel addSld delSld modSld sldOrd addMainMaster delMainMaster">
      <pc:chgData name="Robert Aloisio" userId="c54b996d-a179-4b7b-9767-dfefa0f6d974" providerId="ADAL" clId="{26E6051B-F5FB-4B2A-9AE9-4E5691E1E9A3}" dt="2023-10-10T10:16:34.756" v="152" actId="27636"/>
      <pc:docMkLst>
        <pc:docMk/>
      </pc:docMkLst>
      <pc:sldChg chg="addSp delSp modSp new mod setBg modClrScheme chgLayout">
        <pc:chgData name="Robert Aloisio" userId="c54b996d-a179-4b7b-9767-dfefa0f6d974" providerId="ADAL" clId="{26E6051B-F5FB-4B2A-9AE9-4E5691E1E9A3}" dt="2023-10-10T08:58:04.493" v="23" actId="26606"/>
        <pc:sldMkLst>
          <pc:docMk/>
          <pc:sldMk cId="4245923987" sldId="256"/>
        </pc:sldMkLst>
        <pc:spChg chg="mo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2" creationId="{BF85F730-5E62-DA6D-D1F9-3F939ED9BBA3}"/>
          </ac:spMkLst>
        </pc:spChg>
        <pc:spChg chg="mo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3" creationId="{C8B404F2-3E09-CB7E-D86A-FDC26598628C}"/>
          </ac:spMkLst>
        </pc:spChg>
        <pc:spChg chg="add del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9" creationId="{93245F62-CCC4-49E4-B95B-EA6C1E790510}"/>
          </ac:spMkLst>
        </pc:spChg>
        <pc:spChg chg="add del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11" creationId="{E6C0DD6B-6AA3-448F-9B99-8386295BC1B4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16" creationId="{0DBF1ABE-8590-450D-BB49-BDDCCF3EEA9E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18" creationId="{391F8D69-709A-4575-A393-B4C26481AF3B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20" creationId="{C87A50C4-1191-461A-9E09-C8057F2AF01F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22" creationId="{BC87DA9F-8DB2-4D48-8716-A928FBB8A5D2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24" creationId="{195EA065-AC5D-431D-927E-87FF05884866}"/>
          </ac:spMkLst>
        </pc:spChg>
        <pc:spChg chg="add">
          <ac:chgData name="Robert Aloisio" userId="c54b996d-a179-4b7b-9767-dfefa0f6d974" providerId="ADAL" clId="{26E6051B-F5FB-4B2A-9AE9-4E5691E1E9A3}" dt="2023-10-10T08:58:04.493" v="23" actId="26606"/>
          <ac:spMkLst>
            <pc:docMk/>
            <pc:sldMk cId="4245923987" sldId="256"/>
            <ac:spMk id="26" creationId="{46934B3C-D73F-4CD0-95B1-0244D662D1C7}"/>
          </ac:spMkLst>
        </pc:spChg>
        <pc:picChg chg="add mod">
          <ac:chgData name="Robert Aloisio" userId="c54b996d-a179-4b7b-9767-dfefa0f6d974" providerId="ADAL" clId="{26E6051B-F5FB-4B2A-9AE9-4E5691E1E9A3}" dt="2023-10-10T08:58:04.493" v="23" actId="26606"/>
          <ac:picMkLst>
            <pc:docMk/>
            <pc:sldMk cId="4245923987" sldId="256"/>
            <ac:picMk id="4" creationId="{5D97DEA9-7D1B-7906-655B-724E608B85FB}"/>
          </ac:picMkLst>
        </pc:picChg>
      </pc:sldChg>
      <pc:sldChg chg="addSp modSp new mod setBg">
        <pc:chgData name="Robert Aloisio" userId="c54b996d-a179-4b7b-9767-dfefa0f6d974" providerId="ADAL" clId="{26E6051B-F5FB-4B2A-9AE9-4E5691E1E9A3}" dt="2023-10-10T08:59:55.520" v="51" actId="1076"/>
        <pc:sldMkLst>
          <pc:docMk/>
          <pc:sldMk cId="1228477036" sldId="257"/>
        </pc:sldMkLst>
        <pc:spChg chg="mod ord">
          <ac:chgData name="Robert Aloisio" userId="c54b996d-a179-4b7b-9767-dfefa0f6d974" providerId="ADAL" clId="{26E6051B-F5FB-4B2A-9AE9-4E5691E1E9A3}" dt="2023-10-10T08:59:55.520" v="51" actId="1076"/>
          <ac:spMkLst>
            <pc:docMk/>
            <pc:sldMk cId="1228477036" sldId="257"/>
            <ac:spMk id="2" creationId="{48B2A540-02B1-CB06-9E60-3F62E85D33A2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31" creationId="{9B0F7D69-D93C-4C38-A23D-76E000D691CD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33" creationId="{8CD419D4-EA9D-42D9-BF62-B07F0B7B672B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35" creationId="{1C6FEC9B-9608-4181-A9E5-A1B80E72021C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37" creationId="{AB1564ED-F26F-451D-97D6-A6EC3E83FD55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39" creationId="{0CA184B6-3482-4F43-87F0-BC765DCFD8A8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41" creationId="{6C869923-8380-4244-9548-802C330638A0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43" creationId="{C06255F2-BC67-4DDE-B34E-AC4BA21838CC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45" creationId="{55169443-FCCD-4C0A-8C69-18CD3FA0968D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47" creationId="{AC8EEB0F-BA72-49AC-956F-331B60FDE79E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49" creationId="{228A581D-1BC9-4759-AB42-F7685630E451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51" creationId="{87CE1C1F-C9E2-4C83-BA54-D7BC5D52165A}"/>
          </ac:spMkLst>
        </pc:spChg>
        <pc:spChg chg="add">
          <ac:chgData name="Robert Aloisio" userId="c54b996d-a179-4b7b-9767-dfefa0f6d974" providerId="ADAL" clId="{26E6051B-F5FB-4B2A-9AE9-4E5691E1E9A3}" dt="2023-10-10T08:59:22.430" v="26" actId="26606"/>
          <ac:spMkLst>
            <pc:docMk/>
            <pc:sldMk cId="1228477036" sldId="257"/>
            <ac:spMk id="1053" creationId="{831C0CFE-AC9D-4032-8A9F-36B1BA171FED}"/>
          </ac:spMkLst>
        </pc:spChg>
        <pc:picChg chg="add mod">
          <ac:chgData name="Robert Aloisio" userId="c54b996d-a179-4b7b-9767-dfefa0f6d974" providerId="ADAL" clId="{26E6051B-F5FB-4B2A-9AE9-4E5691E1E9A3}" dt="2023-10-10T08:59:22.430" v="26" actId="26606"/>
          <ac:picMkLst>
            <pc:docMk/>
            <pc:sldMk cId="1228477036" sldId="257"/>
            <ac:picMk id="1026" creationId="{A670595E-72AC-479F-F9EC-1D4DD325FB86}"/>
          </ac:picMkLst>
        </pc:picChg>
      </pc:sldChg>
      <pc:sldChg chg="addSp delSp modSp new mod setBg">
        <pc:chgData name="Robert Aloisio" userId="c54b996d-a179-4b7b-9767-dfefa0f6d974" providerId="ADAL" clId="{26E6051B-F5FB-4B2A-9AE9-4E5691E1E9A3}" dt="2023-10-10T09:00:59.400" v="56" actId="26606"/>
        <pc:sldMkLst>
          <pc:docMk/>
          <pc:sldMk cId="58112001" sldId="258"/>
        </pc:sldMkLst>
        <pc:spChg chg="add del">
          <ac:chgData name="Robert Aloisio" userId="c54b996d-a179-4b7b-9767-dfefa0f6d974" providerId="ADAL" clId="{26E6051B-F5FB-4B2A-9AE9-4E5691E1E9A3}" dt="2023-10-10T09:00:59.390" v="55" actId="26606"/>
          <ac:spMkLst>
            <pc:docMk/>
            <pc:sldMk cId="58112001" sldId="258"/>
            <ac:spMk id="2055" creationId="{8950AD4C-6AF3-49F8-94E1-DBCAFB39478B}"/>
          </ac:spMkLst>
        </pc:spChg>
        <pc:spChg chg="add">
          <ac:chgData name="Robert Aloisio" userId="c54b996d-a179-4b7b-9767-dfefa0f6d974" providerId="ADAL" clId="{26E6051B-F5FB-4B2A-9AE9-4E5691E1E9A3}" dt="2023-10-10T09:00:59.400" v="56" actId="26606"/>
          <ac:spMkLst>
            <pc:docMk/>
            <pc:sldMk cId="58112001" sldId="258"/>
            <ac:spMk id="2057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0:59.400" v="56" actId="26606"/>
          <ac:picMkLst>
            <pc:docMk/>
            <pc:sldMk cId="58112001" sldId="258"/>
            <ac:picMk id="2050" creationId="{987FE2DD-3F3D-8A31-B7E6-050ADC8846D7}"/>
          </ac:picMkLst>
        </pc:picChg>
      </pc:sldChg>
      <pc:sldChg chg="addSp modSp new mod setBg">
        <pc:chgData name="Robert Aloisio" userId="c54b996d-a179-4b7b-9767-dfefa0f6d974" providerId="ADAL" clId="{26E6051B-F5FB-4B2A-9AE9-4E5691E1E9A3}" dt="2023-10-10T09:01:48.560" v="59" actId="26606"/>
        <pc:sldMkLst>
          <pc:docMk/>
          <pc:sldMk cId="2692727921" sldId="259"/>
        </pc:sldMkLst>
        <pc:spChg chg="add">
          <ac:chgData name="Robert Aloisio" userId="c54b996d-a179-4b7b-9767-dfefa0f6d974" providerId="ADAL" clId="{26E6051B-F5FB-4B2A-9AE9-4E5691E1E9A3}" dt="2023-10-10T09:01:48.560" v="59" actId="26606"/>
          <ac:spMkLst>
            <pc:docMk/>
            <pc:sldMk cId="2692727921" sldId="259"/>
            <ac:spMk id="3079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1:48.560" v="59" actId="26606"/>
          <ac:picMkLst>
            <pc:docMk/>
            <pc:sldMk cId="2692727921" sldId="259"/>
            <ac:picMk id="3074" creationId="{E6037957-0209-9A7E-0C54-5F519F875793}"/>
          </ac:picMkLst>
        </pc:picChg>
      </pc:sldChg>
      <pc:sldChg chg="addSp modSp new mod setBg">
        <pc:chgData name="Robert Aloisio" userId="c54b996d-a179-4b7b-9767-dfefa0f6d974" providerId="ADAL" clId="{26E6051B-F5FB-4B2A-9AE9-4E5691E1E9A3}" dt="2023-10-10T09:02:42.346" v="74" actId="26606"/>
        <pc:sldMkLst>
          <pc:docMk/>
          <pc:sldMk cId="3163622263" sldId="260"/>
        </pc:sldMkLst>
        <pc:spChg chg="add">
          <ac:chgData name="Robert Aloisio" userId="c54b996d-a179-4b7b-9767-dfefa0f6d974" providerId="ADAL" clId="{26E6051B-F5FB-4B2A-9AE9-4E5691E1E9A3}" dt="2023-10-10T09:02:42.346" v="74" actId="26606"/>
          <ac:spMkLst>
            <pc:docMk/>
            <pc:sldMk cId="3163622263" sldId="260"/>
            <ac:spMk id="4103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2:42.346" v="74" actId="26606"/>
          <ac:picMkLst>
            <pc:docMk/>
            <pc:sldMk cId="3163622263" sldId="260"/>
            <ac:picMk id="4098" creationId="{D8D8DCE1-FC33-15DD-E2E9-D0141C27F33F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03:08.835" v="76" actId="26606"/>
        <pc:sldMkLst>
          <pc:docMk/>
          <pc:sldMk cId="4288369764" sldId="261"/>
        </pc:sldMkLst>
        <pc:spChg chg="add">
          <ac:chgData name="Robert Aloisio" userId="c54b996d-a179-4b7b-9767-dfefa0f6d974" providerId="ADAL" clId="{26E6051B-F5FB-4B2A-9AE9-4E5691E1E9A3}" dt="2023-10-10T09:03:08.835" v="76" actId="26606"/>
          <ac:spMkLst>
            <pc:docMk/>
            <pc:sldMk cId="4288369764" sldId="261"/>
            <ac:spMk id="5127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3:08.835" v="76" actId="26606"/>
          <ac:picMkLst>
            <pc:docMk/>
            <pc:sldMk cId="4288369764" sldId="261"/>
            <ac:picMk id="5122" creationId="{0AE5F060-5A32-6FF5-F9EA-3D99BD3EE933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04:19.279" v="78" actId="26606"/>
        <pc:sldMkLst>
          <pc:docMk/>
          <pc:sldMk cId="195147209" sldId="262"/>
        </pc:sldMkLst>
        <pc:spChg chg="add">
          <ac:chgData name="Robert Aloisio" userId="c54b996d-a179-4b7b-9767-dfefa0f6d974" providerId="ADAL" clId="{26E6051B-F5FB-4B2A-9AE9-4E5691E1E9A3}" dt="2023-10-10T09:04:19.279" v="78" actId="26606"/>
          <ac:spMkLst>
            <pc:docMk/>
            <pc:sldMk cId="195147209" sldId="262"/>
            <ac:spMk id="6151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4:19.279" v="78" actId="26606"/>
          <ac:picMkLst>
            <pc:docMk/>
            <pc:sldMk cId="195147209" sldId="262"/>
            <ac:picMk id="6146" creationId="{C42F9474-72EE-C97F-DD65-8C12A7E37201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05:11.020" v="80" actId="26606"/>
        <pc:sldMkLst>
          <pc:docMk/>
          <pc:sldMk cId="1101255598" sldId="263"/>
        </pc:sldMkLst>
        <pc:spChg chg="add">
          <ac:chgData name="Robert Aloisio" userId="c54b996d-a179-4b7b-9767-dfefa0f6d974" providerId="ADAL" clId="{26E6051B-F5FB-4B2A-9AE9-4E5691E1E9A3}" dt="2023-10-10T09:05:11.020" v="80" actId="26606"/>
          <ac:spMkLst>
            <pc:docMk/>
            <pc:sldMk cId="1101255598" sldId="263"/>
            <ac:spMk id="7175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5:11.020" v="80" actId="26606"/>
          <ac:picMkLst>
            <pc:docMk/>
            <pc:sldMk cId="1101255598" sldId="263"/>
            <ac:picMk id="7170" creationId="{18970BA7-7095-2CBE-5D80-87D23CFF9A2D}"/>
          </ac:picMkLst>
        </pc:picChg>
      </pc:sldChg>
      <pc:sldChg chg="addSp delSp modSp add mod setBg">
        <pc:chgData name="Robert Aloisio" userId="c54b996d-a179-4b7b-9767-dfefa0f6d974" providerId="ADAL" clId="{26E6051B-F5FB-4B2A-9AE9-4E5691E1E9A3}" dt="2023-10-10T10:16:34.756" v="152" actId="27636"/>
        <pc:sldMkLst>
          <pc:docMk/>
          <pc:sldMk cId="3865039908" sldId="264"/>
        </pc:sldMkLst>
        <pc:spChg chg="add mod">
          <ac:chgData name="Robert Aloisio" userId="c54b996d-a179-4b7b-9767-dfefa0f6d974" providerId="ADAL" clId="{26E6051B-F5FB-4B2A-9AE9-4E5691E1E9A3}" dt="2023-10-10T10:16:34.756" v="152" actId="27636"/>
          <ac:spMkLst>
            <pc:docMk/>
            <pc:sldMk cId="3865039908" sldId="264"/>
            <ac:spMk id="3" creationId="{FD7CF1F4-B7C9-B8C7-0878-C9E7ED4024B2}"/>
          </ac:spMkLst>
        </pc:spChg>
        <pc:spChg chg="add del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10" creationId="{954AB742-44A6-4CDD-B54A-818846AF8FF8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31" creationId="{9B0F7D69-D93C-4C38-A23D-76E000D691CD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33" creationId="{8CD419D4-EA9D-42D9-BF62-B07F0B7B672B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35" creationId="{1C6FEC9B-9608-4181-A9E5-A1B80E72021C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37" creationId="{AB1564ED-F26F-451D-97D6-A6EC3E83FD55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39" creationId="{0CA184B6-3482-4F43-87F0-BC765DCFD8A8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41" creationId="{6C869923-8380-4244-9548-802C330638A0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43" creationId="{C06255F2-BC67-4DDE-B34E-AC4BA21838CC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45" creationId="{55169443-FCCD-4C0A-8C69-18CD3FA0968D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47" creationId="{F3E416D2-D994-4F7A-8F62-B28B11BEBA65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49" creationId="{746D3498-BB0C-4BBC-957B-FC6466C8043A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51" creationId="{7539A79B-DFBA-4781-B0DE-4044B072261B}"/>
          </ac:spMkLst>
        </pc:spChg>
        <pc:spChg chg="add del">
          <ac:chgData name="Robert Aloisio" userId="c54b996d-a179-4b7b-9767-dfefa0f6d974" providerId="ADAL" clId="{26E6051B-F5FB-4B2A-9AE9-4E5691E1E9A3}" dt="2023-10-10T09:06:41.682" v="101" actId="26606"/>
          <ac:spMkLst>
            <pc:docMk/>
            <pc:sldMk cId="3865039908" sldId="264"/>
            <ac:spMk id="53" creationId="{3D8EFB43-661E-4B15-BA65-39CC17EF7192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55" creationId="{9B0F7D69-D93C-4C38-A23D-76E000D691CD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56" creationId="{8CD419D4-EA9D-42D9-BF62-B07F0B7B672B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57" creationId="{1C6FEC9B-9608-4181-A9E5-A1B80E72021C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58" creationId="{AB1564ED-F26F-451D-97D6-A6EC3E83FD55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59" creationId="{0CA184B6-3482-4F43-87F0-BC765DCFD8A8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60" creationId="{6C869923-8380-4244-9548-802C330638A0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61" creationId="{C06255F2-BC67-4DDE-B34E-AC4BA21838CC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62" creationId="{55169443-FCCD-4C0A-8C69-18CD3FA0968D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63" creationId="{E217F32C-75AA-4B97-ADFB-5E2C3C7ECBCF}"/>
          </ac:spMkLst>
        </pc:spChg>
        <pc:spChg chg="add">
          <ac:chgData name="Robert Aloisio" userId="c54b996d-a179-4b7b-9767-dfefa0f6d974" providerId="ADAL" clId="{26E6051B-F5FB-4B2A-9AE9-4E5691E1E9A3}" dt="2023-10-10T09:06:41.699" v="102" actId="26606"/>
          <ac:spMkLst>
            <pc:docMk/>
            <pc:sldMk cId="3865039908" sldId="264"/>
            <ac:spMk id="65" creationId="{4D76AAEA-AF3A-4616-9F99-E9AA131A51F5}"/>
          </ac:spMkLst>
        </pc:spChg>
        <pc:grpChg chg="add del">
          <ac:chgData name="Robert Aloisio" userId="c54b996d-a179-4b7b-9767-dfefa0f6d974" providerId="ADAL" clId="{26E6051B-F5FB-4B2A-9AE9-4E5691E1E9A3}" dt="2023-10-10T09:06:41.699" v="102" actId="26606"/>
          <ac:grpSpMkLst>
            <pc:docMk/>
            <pc:sldMk cId="3865039908" sldId="264"/>
            <ac:grpSpMk id="12" creationId="{BEB537CF-9F5E-463A-AD3C-13736406C1A2}"/>
          </ac:grpSpMkLst>
        </pc:grpChg>
        <pc:grpChg chg="add del">
          <ac:chgData name="Robert Aloisio" userId="c54b996d-a179-4b7b-9767-dfefa0f6d974" providerId="ADAL" clId="{26E6051B-F5FB-4B2A-9AE9-4E5691E1E9A3}" dt="2023-10-10T09:06:41.699" v="102" actId="26606"/>
          <ac:grpSpMkLst>
            <pc:docMk/>
            <pc:sldMk cId="3865039908" sldId="264"/>
            <ac:grpSpMk id="17" creationId="{97EE97F1-3EFC-4812-BCD8-BAFDC3EE4658}"/>
          </ac:grpSpMkLst>
        </pc:grpChg>
        <pc:grpChg chg="add del">
          <ac:chgData name="Robert Aloisio" userId="c54b996d-a179-4b7b-9767-dfefa0f6d974" providerId="ADAL" clId="{26E6051B-F5FB-4B2A-9AE9-4E5691E1E9A3}" dt="2023-10-10T09:06:41.699" v="102" actId="26606"/>
          <ac:grpSpMkLst>
            <pc:docMk/>
            <pc:sldMk cId="3865039908" sldId="264"/>
            <ac:grpSpMk id="22" creationId="{266F884D-C8C7-413B-842D-2DEA05D3294D}"/>
          </ac:grpSpMkLst>
        </pc:grpChg>
        <pc:picChg chg="add del">
          <ac:chgData name="Robert Aloisio" userId="c54b996d-a179-4b7b-9767-dfefa0f6d974" providerId="ADAL" clId="{26E6051B-F5FB-4B2A-9AE9-4E5691E1E9A3}" dt="2023-10-10T09:06:41.682" v="101" actId="26606"/>
          <ac:picMkLst>
            <pc:docMk/>
            <pc:sldMk cId="3865039908" sldId="264"/>
            <ac:picMk id="27" creationId="{11D4E361-2AA3-D9B6-E308-D17625C3C4CF}"/>
          </ac:picMkLst>
        </pc:picChg>
        <pc:picChg chg="add">
          <ac:chgData name="Robert Aloisio" userId="c54b996d-a179-4b7b-9767-dfefa0f6d974" providerId="ADAL" clId="{26E6051B-F5FB-4B2A-9AE9-4E5691E1E9A3}" dt="2023-10-10T09:06:41.699" v="102" actId="26606"/>
          <ac:picMkLst>
            <pc:docMk/>
            <pc:sldMk cId="3865039908" sldId="264"/>
            <ac:picMk id="64" creationId="{2A613799-C424-6F46-EFC1-8F38086F6A69}"/>
          </ac:picMkLst>
        </pc:picChg>
        <pc:cxnChg chg="add del">
          <ac:chgData name="Robert Aloisio" userId="c54b996d-a179-4b7b-9767-dfefa0f6d974" providerId="ADAL" clId="{26E6051B-F5FB-4B2A-9AE9-4E5691E1E9A3}" dt="2023-10-10T09:06:41.699" v="102" actId="26606"/>
          <ac:cxnSpMkLst>
            <pc:docMk/>
            <pc:sldMk cId="3865039908" sldId="264"/>
            <ac:cxnSpMk id="8" creationId="{430127AE-B29E-4FDF-99D2-A2F1E7003F74}"/>
          </ac:cxnSpMkLst>
        </pc:cxnChg>
      </pc:sldChg>
      <pc:sldChg chg="addSp modSp add mod setBg">
        <pc:chgData name="Robert Aloisio" userId="c54b996d-a179-4b7b-9767-dfefa0f6d974" providerId="ADAL" clId="{26E6051B-F5FB-4B2A-9AE9-4E5691E1E9A3}" dt="2023-10-10T09:32:48.687" v="115" actId="1076"/>
        <pc:sldMkLst>
          <pc:docMk/>
          <pc:sldMk cId="2542888137" sldId="265"/>
        </pc:sldMkLst>
        <pc:spChg chg="add mod">
          <ac:chgData name="Robert Aloisio" userId="c54b996d-a179-4b7b-9767-dfefa0f6d974" providerId="ADAL" clId="{26E6051B-F5FB-4B2A-9AE9-4E5691E1E9A3}" dt="2023-10-10T09:32:48.687" v="115" actId="1076"/>
          <ac:spMkLst>
            <pc:docMk/>
            <pc:sldMk cId="2542888137" sldId="265"/>
            <ac:spMk id="3" creationId="{9C1070DF-220E-9AC1-01D3-652E77F1EC1A}"/>
          </ac:spMkLst>
        </pc:spChg>
        <pc:spChg chg="add">
          <ac:chgData name="Robert Aloisio" userId="c54b996d-a179-4b7b-9767-dfefa0f6d974" providerId="ADAL" clId="{26E6051B-F5FB-4B2A-9AE9-4E5691E1E9A3}" dt="2023-10-10T09:07:06.555" v="104" actId="26606"/>
          <ac:spMkLst>
            <pc:docMk/>
            <pc:sldMk cId="2542888137" sldId="265"/>
            <ac:spMk id="11" creationId="{8181FC64-B306-4821-98E2-780662EFC486}"/>
          </ac:spMkLst>
        </pc:spChg>
        <pc:spChg chg="add">
          <ac:chgData name="Robert Aloisio" userId="c54b996d-a179-4b7b-9767-dfefa0f6d974" providerId="ADAL" clId="{26E6051B-F5FB-4B2A-9AE9-4E5691E1E9A3}" dt="2023-10-10T09:07:06.555" v="104" actId="26606"/>
          <ac:spMkLst>
            <pc:docMk/>
            <pc:sldMk cId="2542888137" sldId="265"/>
            <ac:spMk id="13" creationId="{5871FC61-DD4E-47D4-81FD-8A7E7D12B371}"/>
          </ac:spMkLst>
        </pc:spChg>
        <pc:spChg chg="add">
          <ac:chgData name="Robert Aloisio" userId="c54b996d-a179-4b7b-9767-dfefa0f6d974" providerId="ADAL" clId="{26E6051B-F5FB-4B2A-9AE9-4E5691E1E9A3}" dt="2023-10-10T09:07:06.555" v="104" actId="26606"/>
          <ac:spMkLst>
            <pc:docMk/>
            <pc:sldMk cId="2542888137" sldId="265"/>
            <ac:spMk id="15" creationId="{829A1E2C-5AC8-40FC-99E9-832069D39792}"/>
          </ac:spMkLst>
        </pc:spChg>
        <pc:spChg chg="add">
          <ac:chgData name="Robert Aloisio" userId="c54b996d-a179-4b7b-9767-dfefa0f6d974" providerId="ADAL" clId="{26E6051B-F5FB-4B2A-9AE9-4E5691E1E9A3}" dt="2023-10-10T09:07:06.555" v="104" actId="26606"/>
          <ac:spMkLst>
            <pc:docMk/>
            <pc:sldMk cId="2542888137" sldId="265"/>
            <ac:spMk id="17" creationId="{55C54A75-E44A-4147-B9D0-FF46CFD31612}"/>
          </ac:spMkLst>
        </pc:spChg>
        <pc:picChg chg="add">
          <ac:chgData name="Robert Aloisio" userId="c54b996d-a179-4b7b-9767-dfefa0f6d974" providerId="ADAL" clId="{26E6051B-F5FB-4B2A-9AE9-4E5691E1E9A3}" dt="2023-10-10T09:07:06.555" v="104" actId="26606"/>
          <ac:picMkLst>
            <pc:docMk/>
            <pc:sldMk cId="2542888137" sldId="265"/>
            <ac:picMk id="5" creationId="{24835EF3-65D5-0171-B98C-2BF5827D8B0D}"/>
          </ac:picMkLst>
        </pc:picChg>
        <pc:cxnChg chg="add">
          <ac:chgData name="Robert Aloisio" userId="c54b996d-a179-4b7b-9767-dfefa0f6d974" providerId="ADAL" clId="{26E6051B-F5FB-4B2A-9AE9-4E5691E1E9A3}" dt="2023-10-10T09:07:06.555" v="104" actId="26606"/>
          <ac:cxnSpMkLst>
            <pc:docMk/>
            <pc:sldMk cId="2542888137" sldId="265"/>
            <ac:cxnSpMk id="9" creationId="{430127AE-B29E-4FDF-99D2-A2F1E7003F74}"/>
          </ac:cxnSpMkLst>
        </pc:cxnChg>
      </pc:sldChg>
      <pc:sldChg chg="addSp modSp add mod setBg">
        <pc:chgData name="Robert Aloisio" userId="c54b996d-a179-4b7b-9767-dfefa0f6d974" providerId="ADAL" clId="{26E6051B-F5FB-4B2A-9AE9-4E5691E1E9A3}" dt="2023-10-10T09:09:23.160" v="111" actId="26606"/>
        <pc:sldMkLst>
          <pc:docMk/>
          <pc:sldMk cId="1861554522" sldId="266"/>
        </pc:sldMkLst>
        <pc:spChg chg="add">
          <ac:chgData name="Robert Aloisio" userId="c54b996d-a179-4b7b-9767-dfefa0f6d974" providerId="ADAL" clId="{26E6051B-F5FB-4B2A-9AE9-4E5691E1E9A3}" dt="2023-10-10T09:09:23.160" v="111" actId="26606"/>
          <ac:spMkLst>
            <pc:docMk/>
            <pc:sldMk cId="1861554522" sldId="266"/>
            <ac:spMk id="8199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09:23.160" v="111" actId="26606"/>
          <ac:picMkLst>
            <pc:docMk/>
            <pc:sldMk cId="1861554522" sldId="266"/>
            <ac:picMk id="8194" creationId="{0C642D76-912C-E3A2-BA0A-598C63F1190A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33:00.098" v="117" actId="1076"/>
        <pc:sldMkLst>
          <pc:docMk/>
          <pc:sldMk cId="806103009" sldId="267"/>
        </pc:sldMkLst>
        <pc:spChg chg="add mod ord">
          <ac:chgData name="Robert Aloisio" userId="c54b996d-a179-4b7b-9767-dfefa0f6d974" providerId="ADAL" clId="{26E6051B-F5FB-4B2A-9AE9-4E5691E1E9A3}" dt="2023-10-10T09:33:00.098" v="117" actId="1076"/>
          <ac:spMkLst>
            <pc:docMk/>
            <pc:sldMk cId="806103009" sldId="267"/>
            <ac:spMk id="3" creationId="{72218FA5-467A-E09F-E4EE-67A67FBEBEEE}"/>
          </ac:spMkLst>
        </pc:spChg>
        <pc:spChg chg="add">
          <ac:chgData name="Robert Aloisio" userId="c54b996d-a179-4b7b-9767-dfefa0f6d974" providerId="ADAL" clId="{26E6051B-F5FB-4B2A-9AE9-4E5691E1E9A3}" dt="2023-10-10T09:32:41.927" v="114" actId="26606"/>
          <ac:spMkLst>
            <pc:docMk/>
            <pc:sldMk cId="806103009" sldId="267"/>
            <ac:spMk id="9225" creationId="{3D5FBB81-B61B-416A-8F5D-A8DDF62530F1}"/>
          </ac:spMkLst>
        </pc:spChg>
        <pc:spChg chg="add">
          <ac:chgData name="Robert Aloisio" userId="c54b996d-a179-4b7b-9767-dfefa0f6d974" providerId="ADAL" clId="{26E6051B-F5FB-4B2A-9AE9-4E5691E1E9A3}" dt="2023-10-10T09:32:41.927" v="114" actId="26606"/>
          <ac:spMkLst>
            <pc:docMk/>
            <pc:sldMk cId="806103009" sldId="267"/>
            <ac:spMk id="9227" creationId="{40C0D7D4-D83D-4C58-87D1-955F0A9173D7}"/>
          </ac:spMkLst>
        </pc:spChg>
        <pc:spChg chg="add">
          <ac:chgData name="Robert Aloisio" userId="c54b996d-a179-4b7b-9767-dfefa0f6d974" providerId="ADAL" clId="{26E6051B-F5FB-4B2A-9AE9-4E5691E1E9A3}" dt="2023-10-10T09:32:41.927" v="114" actId="26606"/>
          <ac:spMkLst>
            <pc:docMk/>
            <pc:sldMk cId="806103009" sldId="267"/>
            <ac:spMk id="9229" creationId="{0BA56A81-C9DD-4EBA-9E13-32FFB51CFD45}"/>
          </ac:spMkLst>
        </pc:spChg>
        <pc:spChg chg="add">
          <ac:chgData name="Robert Aloisio" userId="c54b996d-a179-4b7b-9767-dfefa0f6d974" providerId="ADAL" clId="{26E6051B-F5FB-4B2A-9AE9-4E5691E1E9A3}" dt="2023-10-10T09:32:41.927" v="114" actId="26606"/>
          <ac:spMkLst>
            <pc:docMk/>
            <pc:sldMk cId="806103009" sldId="267"/>
            <ac:spMk id="9231" creationId="{15F9A324-404E-4C5D-AFF0-C5D0D84182B0}"/>
          </ac:spMkLst>
        </pc:spChg>
        <pc:picChg chg="add mod">
          <ac:chgData name="Robert Aloisio" userId="c54b996d-a179-4b7b-9767-dfefa0f6d974" providerId="ADAL" clId="{26E6051B-F5FB-4B2A-9AE9-4E5691E1E9A3}" dt="2023-10-10T09:32:41.927" v="114" actId="26606"/>
          <ac:picMkLst>
            <pc:docMk/>
            <pc:sldMk cId="806103009" sldId="267"/>
            <ac:picMk id="9218" creationId="{5449B136-8087-31DE-3AE5-5996F5E5D2A6}"/>
          </ac:picMkLst>
        </pc:picChg>
        <pc:cxnChg chg="add">
          <ac:chgData name="Robert Aloisio" userId="c54b996d-a179-4b7b-9767-dfefa0f6d974" providerId="ADAL" clId="{26E6051B-F5FB-4B2A-9AE9-4E5691E1E9A3}" dt="2023-10-10T09:32:41.927" v="114" actId="26606"/>
          <ac:cxnSpMkLst>
            <pc:docMk/>
            <pc:sldMk cId="806103009" sldId="267"/>
            <ac:cxnSpMk id="9223" creationId="{430127AE-B29E-4FDF-99D2-A2F1E7003F74}"/>
          </ac:cxnSpMkLst>
        </pc:cxnChg>
      </pc:sldChg>
      <pc:sldChg chg="addSp modSp add mod setBg">
        <pc:chgData name="Robert Aloisio" userId="c54b996d-a179-4b7b-9767-dfefa0f6d974" providerId="ADAL" clId="{26E6051B-F5FB-4B2A-9AE9-4E5691E1E9A3}" dt="2023-10-10T09:34:21.057" v="122" actId="14100"/>
        <pc:sldMkLst>
          <pc:docMk/>
          <pc:sldMk cId="243338423" sldId="268"/>
        </pc:sldMkLst>
        <pc:spChg chg="add">
          <ac:chgData name="Robert Aloisio" userId="c54b996d-a179-4b7b-9767-dfefa0f6d974" providerId="ADAL" clId="{26E6051B-F5FB-4B2A-9AE9-4E5691E1E9A3}" dt="2023-10-10T09:33:47.824" v="119" actId="26606"/>
          <ac:spMkLst>
            <pc:docMk/>
            <pc:sldMk cId="243338423" sldId="268"/>
            <ac:spMk id="10247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34:21.057" v="122" actId="14100"/>
          <ac:picMkLst>
            <pc:docMk/>
            <pc:sldMk cId="243338423" sldId="268"/>
            <ac:picMk id="10242" creationId="{06368159-4DF3-4F8B-4A2B-A327BF4B02D6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35:03.627" v="124" actId="26606"/>
        <pc:sldMkLst>
          <pc:docMk/>
          <pc:sldMk cId="734080974" sldId="269"/>
        </pc:sldMkLst>
        <pc:spChg chg="add">
          <ac:chgData name="Robert Aloisio" userId="c54b996d-a179-4b7b-9767-dfefa0f6d974" providerId="ADAL" clId="{26E6051B-F5FB-4B2A-9AE9-4E5691E1E9A3}" dt="2023-10-10T09:35:03.627" v="124" actId="26606"/>
          <ac:spMkLst>
            <pc:docMk/>
            <pc:sldMk cId="734080974" sldId="269"/>
            <ac:spMk id="11271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35:03.627" v="124" actId="26606"/>
          <ac:picMkLst>
            <pc:docMk/>
            <pc:sldMk cId="734080974" sldId="269"/>
            <ac:picMk id="11266" creationId="{61DCCB04-F39F-E212-6D23-494FE01AB431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35:55.577" v="126" actId="26606"/>
        <pc:sldMkLst>
          <pc:docMk/>
          <pc:sldMk cId="2823159794" sldId="270"/>
        </pc:sldMkLst>
        <pc:spChg chg="add">
          <ac:chgData name="Robert Aloisio" userId="c54b996d-a179-4b7b-9767-dfefa0f6d974" providerId="ADAL" clId="{26E6051B-F5FB-4B2A-9AE9-4E5691E1E9A3}" dt="2023-10-10T09:35:55.577" v="126" actId="26606"/>
          <ac:spMkLst>
            <pc:docMk/>
            <pc:sldMk cId="2823159794" sldId="270"/>
            <ac:spMk id="12295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35:55.577" v="126" actId="26606"/>
          <ac:picMkLst>
            <pc:docMk/>
            <pc:sldMk cId="2823159794" sldId="270"/>
            <ac:picMk id="12290" creationId="{71DE71B3-81B7-0B10-899D-8A6F4BC746C6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39:30.555" v="128" actId="26606"/>
        <pc:sldMkLst>
          <pc:docMk/>
          <pc:sldMk cId="3694864892" sldId="271"/>
        </pc:sldMkLst>
        <pc:spChg chg="add">
          <ac:chgData name="Robert Aloisio" userId="c54b996d-a179-4b7b-9767-dfefa0f6d974" providerId="ADAL" clId="{26E6051B-F5FB-4B2A-9AE9-4E5691E1E9A3}" dt="2023-10-10T09:39:30.555" v="128" actId="26606"/>
          <ac:spMkLst>
            <pc:docMk/>
            <pc:sldMk cId="3694864892" sldId="271"/>
            <ac:spMk id="13319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39:30.555" v="128" actId="26606"/>
          <ac:picMkLst>
            <pc:docMk/>
            <pc:sldMk cId="3694864892" sldId="271"/>
            <ac:picMk id="13314" creationId="{0A2BBBF8-D044-6F53-CE4C-644EFFCEC14B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09:44:59.447" v="130" actId="26606"/>
        <pc:sldMkLst>
          <pc:docMk/>
          <pc:sldMk cId="3975944881" sldId="272"/>
        </pc:sldMkLst>
        <pc:spChg chg="add">
          <ac:chgData name="Robert Aloisio" userId="c54b996d-a179-4b7b-9767-dfefa0f6d974" providerId="ADAL" clId="{26E6051B-F5FB-4B2A-9AE9-4E5691E1E9A3}" dt="2023-10-10T09:44:59.447" v="130" actId="26606"/>
          <ac:spMkLst>
            <pc:docMk/>
            <pc:sldMk cId="3975944881" sldId="272"/>
            <ac:spMk id="14343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09:44:59.447" v="130" actId="26606"/>
          <ac:picMkLst>
            <pc:docMk/>
            <pc:sldMk cId="3975944881" sldId="272"/>
            <ac:picMk id="14338" creationId="{A478D690-3AE1-CA4B-6AF5-2C3ACBF8DA30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10:06:59.103" v="132" actId="26606"/>
        <pc:sldMkLst>
          <pc:docMk/>
          <pc:sldMk cId="2911924181" sldId="273"/>
        </pc:sldMkLst>
        <pc:spChg chg="add">
          <ac:chgData name="Robert Aloisio" userId="c54b996d-a179-4b7b-9767-dfefa0f6d974" providerId="ADAL" clId="{26E6051B-F5FB-4B2A-9AE9-4E5691E1E9A3}" dt="2023-10-10T10:06:59.103" v="132" actId="26606"/>
          <ac:spMkLst>
            <pc:docMk/>
            <pc:sldMk cId="2911924181" sldId="273"/>
            <ac:spMk id="15367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10:06:59.103" v="132" actId="26606"/>
          <ac:picMkLst>
            <pc:docMk/>
            <pc:sldMk cId="2911924181" sldId="273"/>
            <ac:picMk id="15362" creationId="{54767F6E-5E47-54DA-D369-D8C35092B375}"/>
          </ac:picMkLst>
        </pc:picChg>
      </pc:sldChg>
      <pc:sldChg chg="addSp modSp add mod setBg">
        <pc:chgData name="Robert Aloisio" userId="c54b996d-a179-4b7b-9767-dfefa0f6d974" providerId="ADAL" clId="{26E6051B-F5FB-4B2A-9AE9-4E5691E1E9A3}" dt="2023-10-10T10:07:35.254" v="138" actId="122"/>
        <pc:sldMkLst>
          <pc:docMk/>
          <pc:sldMk cId="564022345" sldId="274"/>
        </pc:sldMkLst>
        <pc:spChg chg="add mod">
          <ac:chgData name="Robert Aloisio" userId="c54b996d-a179-4b7b-9767-dfefa0f6d974" providerId="ADAL" clId="{26E6051B-F5FB-4B2A-9AE9-4E5691E1E9A3}" dt="2023-10-10T10:07:35.254" v="138" actId="122"/>
          <ac:spMkLst>
            <pc:docMk/>
            <pc:sldMk cId="564022345" sldId="274"/>
            <ac:spMk id="3" creationId="{EC39C209-EF33-99B5-8276-CE895CD459DE}"/>
          </ac:spMkLst>
        </pc:spChg>
        <pc:spChg chg="add">
          <ac:chgData name="Robert Aloisio" userId="c54b996d-a179-4b7b-9767-dfefa0f6d974" providerId="ADAL" clId="{26E6051B-F5FB-4B2A-9AE9-4E5691E1E9A3}" dt="2023-10-10T10:07:22.840" v="134" actId="26606"/>
          <ac:spMkLst>
            <pc:docMk/>
            <pc:sldMk cId="564022345" sldId="274"/>
            <ac:spMk id="10" creationId="{593B4D24-F4A8-4141-A20A-E0575D199633}"/>
          </ac:spMkLst>
        </pc:spChg>
        <pc:grpChg chg="add">
          <ac:chgData name="Robert Aloisio" userId="c54b996d-a179-4b7b-9767-dfefa0f6d974" providerId="ADAL" clId="{26E6051B-F5FB-4B2A-9AE9-4E5691E1E9A3}" dt="2023-10-10T10:07:22.840" v="134" actId="26606"/>
          <ac:grpSpMkLst>
            <pc:docMk/>
            <pc:sldMk cId="564022345" sldId="274"/>
            <ac:grpSpMk id="12" creationId="{6CCEEF8A-4A3A-4B35-AA57-D804767F5AD9}"/>
          </ac:grpSpMkLst>
        </pc:grpChg>
        <pc:cxnChg chg="add">
          <ac:chgData name="Robert Aloisio" userId="c54b996d-a179-4b7b-9767-dfefa0f6d974" providerId="ADAL" clId="{26E6051B-F5FB-4B2A-9AE9-4E5691E1E9A3}" dt="2023-10-10T10:07:22.840" v="134" actId="26606"/>
          <ac:cxnSpMkLst>
            <pc:docMk/>
            <pc:sldMk cId="564022345" sldId="274"/>
            <ac:cxnSpMk id="8" creationId="{430127AE-B29E-4FDF-99D2-A2F1E7003F74}"/>
          </ac:cxnSpMkLst>
        </pc:cxnChg>
      </pc:sldChg>
      <pc:sldChg chg="addSp modSp add mod">
        <pc:chgData name="Robert Aloisio" userId="c54b996d-a179-4b7b-9767-dfefa0f6d974" providerId="ADAL" clId="{26E6051B-F5FB-4B2A-9AE9-4E5691E1E9A3}" dt="2023-10-10T10:07:52.094" v="140" actId="20577"/>
        <pc:sldMkLst>
          <pc:docMk/>
          <pc:sldMk cId="1598530295" sldId="275"/>
        </pc:sldMkLst>
        <pc:spChg chg="add mod">
          <ac:chgData name="Robert Aloisio" userId="c54b996d-a179-4b7b-9767-dfefa0f6d974" providerId="ADAL" clId="{26E6051B-F5FB-4B2A-9AE9-4E5691E1E9A3}" dt="2023-10-10T10:07:52.094" v="140" actId="20577"/>
          <ac:spMkLst>
            <pc:docMk/>
            <pc:sldMk cId="1598530295" sldId="275"/>
            <ac:spMk id="3" creationId="{3602783F-6A18-2190-919B-5D2CD3B945BB}"/>
          </ac:spMkLst>
        </pc:spChg>
      </pc:sldChg>
      <pc:sldChg chg="add del ord">
        <pc:chgData name="Robert Aloisio" userId="c54b996d-a179-4b7b-9767-dfefa0f6d974" providerId="ADAL" clId="{26E6051B-F5FB-4B2A-9AE9-4E5691E1E9A3}" dt="2023-10-10T10:16:15.425" v="150" actId="47"/>
        <pc:sldMkLst>
          <pc:docMk/>
          <pc:sldMk cId="1829947654" sldId="276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1443450" sldId="277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2833342919" sldId="278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1689035103" sldId="279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745913255" sldId="280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4146442129" sldId="281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3092228928" sldId="282"/>
        </pc:sldMkLst>
      </pc:sldChg>
      <pc:sldChg chg="add del">
        <pc:chgData name="Robert Aloisio" userId="c54b996d-a179-4b7b-9767-dfefa0f6d974" providerId="ADAL" clId="{26E6051B-F5FB-4B2A-9AE9-4E5691E1E9A3}" dt="2023-10-10T10:08:10.367" v="141" actId="47"/>
        <pc:sldMkLst>
          <pc:docMk/>
          <pc:sldMk cId="634205722" sldId="283"/>
        </pc:sldMkLst>
      </pc:sldChg>
      <pc:sldChg chg="modSp new mod">
        <pc:chgData name="Robert Aloisio" userId="c54b996d-a179-4b7b-9767-dfefa0f6d974" providerId="ADAL" clId="{26E6051B-F5FB-4B2A-9AE9-4E5691E1E9A3}" dt="2023-10-10T09:05:51.184" v="96" actId="6549"/>
        <pc:sldMkLst>
          <pc:docMk/>
          <pc:sldMk cId="2267324740" sldId="284"/>
        </pc:sldMkLst>
        <pc:spChg chg="mod">
          <ac:chgData name="Robert Aloisio" userId="c54b996d-a179-4b7b-9767-dfefa0f6d974" providerId="ADAL" clId="{26E6051B-F5FB-4B2A-9AE9-4E5691E1E9A3}" dt="2023-10-10T09:05:51.184" v="96" actId="6549"/>
          <ac:spMkLst>
            <pc:docMk/>
            <pc:sldMk cId="2267324740" sldId="284"/>
            <ac:spMk id="2" creationId="{7EC764BE-B881-3339-F1DF-83AA2D797691}"/>
          </ac:spMkLst>
        </pc:spChg>
      </pc:sldChg>
      <pc:sldChg chg="addSp modSp new mod setBg">
        <pc:chgData name="Robert Aloisio" userId="c54b996d-a179-4b7b-9767-dfefa0f6d974" providerId="ADAL" clId="{26E6051B-F5FB-4B2A-9AE9-4E5691E1E9A3}" dt="2023-10-10T10:15:05.075" v="144" actId="26606"/>
        <pc:sldMkLst>
          <pc:docMk/>
          <pc:sldMk cId="2404458503" sldId="285"/>
        </pc:sldMkLst>
        <pc:spChg chg="add">
          <ac:chgData name="Robert Aloisio" userId="c54b996d-a179-4b7b-9767-dfefa0f6d974" providerId="ADAL" clId="{26E6051B-F5FB-4B2A-9AE9-4E5691E1E9A3}" dt="2023-10-10T10:15:05.075" v="144" actId="26606"/>
          <ac:spMkLst>
            <pc:docMk/>
            <pc:sldMk cId="2404458503" sldId="285"/>
            <ac:spMk id="16391" creationId="{8950AD4C-6AF3-49F8-94E1-DBCAFB39478B}"/>
          </ac:spMkLst>
        </pc:spChg>
        <pc:picChg chg="add mod">
          <ac:chgData name="Robert Aloisio" userId="c54b996d-a179-4b7b-9767-dfefa0f6d974" providerId="ADAL" clId="{26E6051B-F5FB-4B2A-9AE9-4E5691E1E9A3}" dt="2023-10-10T10:15:05.075" v="144" actId="26606"/>
          <ac:picMkLst>
            <pc:docMk/>
            <pc:sldMk cId="2404458503" sldId="285"/>
            <ac:picMk id="16386" creationId="{B952AE45-0F78-23D2-914D-971113C54A14}"/>
          </ac:picMkLst>
        </pc:picChg>
      </pc:sldChg>
      <pc:sldChg chg="add ord">
        <pc:chgData name="Robert Aloisio" userId="c54b996d-a179-4b7b-9767-dfefa0f6d974" providerId="ADAL" clId="{26E6051B-F5FB-4B2A-9AE9-4E5691E1E9A3}" dt="2023-10-10T10:16:13.638" v="149"/>
        <pc:sldMkLst>
          <pc:docMk/>
          <pc:sldMk cId="3636296537" sldId="286"/>
        </pc:sldMkLst>
      </pc:sldChg>
      <pc:sldMasterChg chg="del delSldLayout">
        <pc:chgData name="Robert Aloisio" userId="c54b996d-a179-4b7b-9767-dfefa0f6d974" providerId="ADAL" clId="{26E6051B-F5FB-4B2A-9AE9-4E5691E1E9A3}" dt="2023-10-10T08:58:04.493" v="23" actId="26606"/>
        <pc:sldMasterMkLst>
          <pc:docMk/>
          <pc:sldMasterMk cId="1035468500" sldId="2147483648"/>
        </pc:sldMasterMkLst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1191593148" sldId="2147483649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797842112" sldId="2147483650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4130797414" sldId="2147483651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2015459153" sldId="2147483652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2553199648" sldId="2147483653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3910390585" sldId="2147483654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3120716362" sldId="2147483655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3544135493" sldId="2147483656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3363270006" sldId="2147483657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840459558" sldId="2147483658"/>
          </pc:sldLayoutMkLst>
        </pc:sldLayoutChg>
        <pc:sldLayoutChg chg="del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1035468500" sldId="2147483648"/>
            <pc:sldLayoutMk cId="1803882502" sldId="2147483659"/>
          </pc:sldLayoutMkLst>
        </pc:sldLayoutChg>
      </pc:sldMasterChg>
      <pc:sldMasterChg chg="add replId addSldLayout">
        <pc:chgData name="Robert Aloisio" userId="c54b996d-a179-4b7b-9767-dfefa0f6d974" providerId="ADAL" clId="{26E6051B-F5FB-4B2A-9AE9-4E5691E1E9A3}" dt="2023-10-10T08:58:04.493" v="23" actId="26606"/>
        <pc:sldMasterMkLst>
          <pc:docMk/>
          <pc:sldMasterMk cId="2868047490" sldId="2147483660"/>
        </pc:sldMasterMkLst>
        <pc:sldLayoutChg chg="ad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661634030" sldId="2147483661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495468756" sldId="2147483662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3571869418" sldId="2147483663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212194279" sldId="2147483664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312418988" sldId="2147483665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2456513489" sldId="2147483666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940807948" sldId="2147483667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4211312395" sldId="2147483668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3735512173" sldId="2147483669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1535180392" sldId="2147483670"/>
          </pc:sldLayoutMkLst>
        </pc:sldLayoutChg>
        <pc:sldLayoutChg chg="add replId">
          <pc:chgData name="Robert Aloisio" userId="c54b996d-a179-4b7b-9767-dfefa0f6d974" providerId="ADAL" clId="{26E6051B-F5FB-4B2A-9AE9-4E5691E1E9A3}" dt="2023-10-10T08:58:04.493" v="23" actId="26606"/>
          <pc:sldLayoutMkLst>
            <pc:docMk/>
            <pc:sldMasterMk cId="2868047490" sldId="2147483660"/>
            <pc:sldLayoutMk cId="222430432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0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1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80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1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p3AVsEuoP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oCDYi7yg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5F730-5E62-DA6D-D1F9-3F939ED9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3912041"/>
            <a:ext cx="8394306" cy="1396053"/>
          </a:xfrm>
        </p:spPr>
        <p:txBody>
          <a:bodyPr anchor="b">
            <a:normAutofit/>
          </a:bodyPr>
          <a:lstStyle/>
          <a:p>
            <a:pPr algn="ctr"/>
            <a:r>
              <a:rPr lang="en-MT"/>
              <a:t>Jum </a:t>
            </a:r>
            <a:r>
              <a:rPr lang="en-MT" err="1"/>
              <a:t>Dinji</a:t>
            </a:r>
            <a:r>
              <a:rPr lang="en-MT"/>
              <a:t> </a:t>
            </a:r>
            <a:r>
              <a:rPr lang="en-MT" err="1"/>
              <a:t>tal-Foqra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404F2-3E09-CB7E-D86A-FDC265986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5308096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sq-AL" dirty="0"/>
              <a:t>19 ta’ Novembru 2023</a:t>
            </a:r>
            <a:endParaRPr lang="en-MT"/>
          </a:p>
        </p:txBody>
      </p:sp>
      <p:pic>
        <p:nvPicPr>
          <p:cNvPr id="4" name="Picture 3" descr="On World Day of Poor, be poor like those you serve, pope says - Mississippi  Catholic">
            <a:extLst>
              <a:ext uri="{FF2B5EF4-FFF2-40B4-BE49-F238E27FC236}">
                <a16:creationId xmlns:a16="http://schemas.microsoft.com/office/drawing/2014/main" id="{5D97DEA9-7D1B-7906-655B-724E608B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160" y="1127524"/>
            <a:ext cx="6145222" cy="233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92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Threads being threaded in one needle">
            <a:extLst>
              <a:ext uri="{FF2B5EF4-FFF2-40B4-BE49-F238E27FC236}">
                <a16:creationId xmlns:a16="http://schemas.microsoft.com/office/drawing/2014/main" id="{2A613799-C424-6F46-EFC1-8F38086F6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CF1F4-B7C9-B8C7-0878-C9E7ED4024B2}"/>
              </a:ext>
            </a:extLst>
          </p:cNvPr>
          <p:cNvSpPr txBox="1"/>
          <p:nvPr/>
        </p:nvSpPr>
        <p:spPr>
          <a:xfrm>
            <a:off x="6095999" y="1346268"/>
            <a:ext cx="5618431" cy="328520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“</a:t>
            </a:r>
            <a:r>
              <a:rPr lang="en-US" sz="5400" b="1" spc="1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Iddawwarx</a:t>
            </a: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spc="1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ħarstek</a:t>
            </a: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mt-MT" sz="5400" b="1" spc="15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mill-</a:t>
            </a:r>
            <a:r>
              <a:rPr lang="en-US" sz="5400" b="1" spc="1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ebda</a:t>
            </a: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spc="15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fqir</a:t>
            </a:r>
            <a:r>
              <a:rPr lang="en-US" sz="5400" b="1" spc="15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”</a:t>
            </a:r>
            <a:endParaRPr lang="en-US" sz="5400" b="1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503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070DF-220E-9AC1-01D3-652E77F1EC1A}"/>
              </a:ext>
            </a:extLst>
          </p:cNvPr>
          <p:cNvSpPr txBox="1"/>
          <p:nvPr/>
        </p:nvSpPr>
        <p:spPr>
          <a:xfrm>
            <a:off x="623649" y="478971"/>
            <a:ext cx="5472351" cy="5169581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“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Jiena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nagħmel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ħafna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karità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ma’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ħuti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u ma’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niesi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Ħobżi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inqassmu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dawk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bil-ġuħ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u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ħwejġi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min ma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kellux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x’jilbes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; u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jekk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nara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xi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ħadd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minn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niesi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mejjet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mixħut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barra l-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ħitan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-belt,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kont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nidfnu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”. </a:t>
            </a:r>
            <a:endParaRPr lang="en-US" sz="28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Lone person stanging on misty jagged mountain">
            <a:extLst>
              <a:ext uri="{FF2B5EF4-FFF2-40B4-BE49-F238E27FC236}">
                <a16:creationId xmlns:a16="http://schemas.microsoft.com/office/drawing/2014/main" id="{24835EF3-65D5-0171-B98C-2BF5827D8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8" r="24067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88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Book of Tobit - Chapter 2 - YouTube">
            <a:extLst>
              <a:ext uri="{FF2B5EF4-FFF2-40B4-BE49-F238E27FC236}">
                <a16:creationId xmlns:a16="http://schemas.microsoft.com/office/drawing/2014/main" id="{0C642D76-912C-E3A2-BA0A-598C63F11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b="1266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5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3" name="Straight Connector 92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218" name="Picture 2" descr="More people at risk of poverty in Malta, while EU numbers drop">
            <a:extLst>
              <a:ext uri="{FF2B5EF4-FFF2-40B4-BE49-F238E27FC236}">
                <a16:creationId xmlns:a16="http://schemas.microsoft.com/office/drawing/2014/main" id="{5449B136-8087-31DE-3AE5-5996F5E5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2834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229" name="Freeform: Shape 9228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18FA5-467A-E09F-E4EE-67A67FBEBEEE}"/>
              </a:ext>
            </a:extLst>
          </p:cNvPr>
          <p:cNvSpPr txBox="1"/>
          <p:nvPr/>
        </p:nvSpPr>
        <p:spPr>
          <a:xfrm>
            <a:off x="931520" y="1603374"/>
            <a:ext cx="5368525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‘Mur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ibni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u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ara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ssibx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xi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ħadd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fqir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minn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ħutna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u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ġibu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hawn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biex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jiekol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magħna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Nistennik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ibni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terġa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’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tiġi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’.”</a:t>
            </a:r>
            <a:endParaRPr lang="en-US" sz="28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0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miling rich and poor men together sitting on street and eat while  speaking. Happy despite social inequality Stock Photo | Adobe Stock">
            <a:extLst>
              <a:ext uri="{FF2B5EF4-FFF2-40B4-BE49-F238E27FC236}">
                <a16:creationId xmlns:a16="http://schemas.microsoft.com/office/drawing/2014/main" id="{06368159-4DF3-4F8B-4A2B-A327BF4B0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730" r="-3125"/>
          <a:stretch/>
        </p:blipFill>
        <p:spPr bwMode="auto">
          <a:xfrm>
            <a:off x="-1" y="-244919"/>
            <a:ext cx="12627430" cy="71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ope's World Day of the Poor includes listening, helping | National  Catholic Reporter">
            <a:extLst>
              <a:ext uri="{FF2B5EF4-FFF2-40B4-BE49-F238E27FC236}">
                <a16:creationId xmlns:a16="http://schemas.microsoft.com/office/drawing/2014/main" id="{61DCCB04-F39F-E212-6D23-494FE01AB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1156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8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Die Rich by Living Poor or Die Poor by Living Rich? - Madison Wealth  Management">
            <a:extLst>
              <a:ext uri="{FF2B5EF4-FFF2-40B4-BE49-F238E27FC236}">
                <a16:creationId xmlns:a16="http://schemas.microsoft.com/office/drawing/2014/main" id="{71DE71B3-81B7-0B10-899D-8A6F4BC74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5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An Overview of Poverty in Africa - BORGEN">
            <a:extLst>
              <a:ext uri="{FF2B5EF4-FFF2-40B4-BE49-F238E27FC236}">
                <a16:creationId xmlns:a16="http://schemas.microsoft.com/office/drawing/2014/main" id="{B952AE45-0F78-23D2-914D-971113C54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5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What Does It Mean to Be a “Good Samaritan”?">
            <a:extLst>
              <a:ext uri="{FF2B5EF4-FFF2-40B4-BE49-F238E27FC236}">
                <a16:creationId xmlns:a16="http://schemas.microsoft.com/office/drawing/2014/main" id="{0A2BBBF8-D044-6F53-CE4C-644EFFCEC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6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Anderson Therapy - Online Teen Depression Therapy Services Ontario">
            <a:extLst>
              <a:ext uri="{FF2B5EF4-FFF2-40B4-BE49-F238E27FC236}">
                <a16:creationId xmlns:a16="http://schemas.microsoft.com/office/drawing/2014/main" id="{A478D690-3AE1-CA4B-6AF5-2C3ACBF8D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4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Pope Francis announces 2025 Jubilee Year theme: 'Holy Year of Hope'">
            <a:extLst>
              <a:ext uri="{FF2B5EF4-FFF2-40B4-BE49-F238E27FC236}">
                <a16:creationId xmlns:a16="http://schemas.microsoft.com/office/drawing/2014/main" id="{A670595E-72AC-479F-F9EC-1D4DD325F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r="-1" b="12510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228A581D-1BC9-4759-AB42-F7685630E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87CE1C1F-C9E2-4C83-BA54-D7BC5D52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831C0CFE-AC9D-4032-8A9F-36B1BA171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2A540-02B1-CB06-9E60-3F62E85D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02" y="4316599"/>
            <a:ext cx="3848430" cy="218639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mt-MT" sz="4000" dirty="0"/>
              <a:t>Ġublew </a:t>
            </a:r>
            <a:br>
              <a:rPr lang="mt-MT" sz="4000" dirty="0"/>
            </a:br>
            <a:r>
              <a:rPr lang="mt-MT" sz="4000" dirty="0"/>
              <a:t>tal-Ħniena 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847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Twelve Disciples - Jesus Calls the Twelve Disciples">
            <a:extLst>
              <a:ext uri="{FF2B5EF4-FFF2-40B4-BE49-F238E27FC236}">
                <a16:creationId xmlns:a16="http://schemas.microsoft.com/office/drawing/2014/main" id="{54767F6E-5E47-54DA-D369-D8C35092B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92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39C209-EF33-99B5-8276-CE895CD459DE}"/>
              </a:ext>
            </a:extLst>
          </p:cNvPr>
          <p:cNvSpPr txBox="1"/>
          <p:nvPr/>
        </p:nvSpPr>
        <p:spPr>
          <a:xfrm>
            <a:off x="1919933" y="456211"/>
            <a:ext cx="8391967" cy="2846567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 algn="ctr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</a:pP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Missierna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li inti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fis-Smewwiet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jitqaddes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Ismek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tiġi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saltnatek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ikun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li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trid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Int, kif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fis-sema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hekkda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-art.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Ħobżna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ta’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kuljum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agħtina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llum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aħfrilna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dnubietna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bħalma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naħfru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lil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min hu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ħati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għalina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u la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ddaħħalniex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fit-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tiġrib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iżda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eħlisna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mid-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deni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n-US" sz="2800" spc="15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Ammen</a:t>
            </a:r>
            <a:r>
              <a:rPr lang="en-US" sz="280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02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5F730-5E62-DA6D-D1F9-3F939ED9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607" y="3912041"/>
            <a:ext cx="8394306" cy="1396053"/>
          </a:xfrm>
        </p:spPr>
        <p:txBody>
          <a:bodyPr anchor="b">
            <a:normAutofit/>
          </a:bodyPr>
          <a:lstStyle/>
          <a:p>
            <a:pPr algn="ctr"/>
            <a:r>
              <a:rPr lang="en-MT"/>
              <a:t>Jum </a:t>
            </a:r>
            <a:r>
              <a:rPr lang="en-MT" err="1"/>
              <a:t>Dinji</a:t>
            </a:r>
            <a:r>
              <a:rPr lang="en-MT"/>
              <a:t> </a:t>
            </a:r>
            <a:r>
              <a:rPr lang="en-MT" err="1"/>
              <a:t>tal-Foqra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404F2-3E09-CB7E-D86A-FDC265986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5308096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sq-AL" dirty="0"/>
              <a:t>19 ta’ Novembru 2023</a:t>
            </a:r>
            <a:endParaRPr lang="en-MT"/>
          </a:p>
        </p:txBody>
      </p:sp>
      <p:pic>
        <p:nvPicPr>
          <p:cNvPr id="4" name="Picture 3" descr="On World Day of Poor, be poor like those you serve, pope says - Mississippi  Catholic">
            <a:extLst>
              <a:ext uri="{FF2B5EF4-FFF2-40B4-BE49-F238E27FC236}">
                <a16:creationId xmlns:a16="http://schemas.microsoft.com/office/drawing/2014/main" id="{5D97DEA9-7D1B-7906-655B-724E608B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160" y="1127524"/>
            <a:ext cx="6145222" cy="233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29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02783F-6A18-2190-919B-5D2CD3B945BB}"/>
              </a:ext>
            </a:extLst>
          </p:cNvPr>
          <p:cNvSpPr txBox="1"/>
          <p:nvPr/>
        </p:nvSpPr>
        <p:spPr>
          <a:xfrm>
            <a:off x="3048000" y="3242122"/>
            <a:ext cx="6096000" cy="71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t" sz="1800" i="1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https://www.youtube.com/watch?v=lp3AVsEuoPs</a:t>
            </a:r>
            <a:endParaRPr lang="mt" sz="1800" i="1" u="sng" kern="100" dirty="0">
              <a:solidFill>
                <a:srgbClr val="0563C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3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pe Francis Issues Radical Challenge - Love not with words but deeds! -  FAMVIN NewsEN">
            <a:extLst>
              <a:ext uri="{FF2B5EF4-FFF2-40B4-BE49-F238E27FC236}">
                <a16:creationId xmlns:a16="http://schemas.microsoft.com/office/drawing/2014/main" id="{987FE2DD-3F3D-8A31-B7E6-050ADC88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922" y="643467"/>
            <a:ext cx="1061155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pe on World Day of the Poor: the poor open for us the way to heaven -  Vatican News">
            <a:extLst>
              <a:ext uri="{FF2B5EF4-FFF2-40B4-BE49-F238E27FC236}">
                <a16:creationId xmlns:a16="http://schemas.microsoft.com/office/drawing/2014/main" id="{E6037957-0209-9A7E-0C54-5F519F875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1422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2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Concert “with the Poor and for the Poor” at the Vatican - Newsbook">
            <a:extLst>
              <a:ext uri="{FF2B5EF4-FFF2-40B4-BE49-F238E27FC236}">
                <a16:creationId xmlns:a16="http://schemas.microsoft.com/office/drawing/2014/main" id="{D8D8DCE1-FC33-15DD-E2E9-D0141C27F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pe Francis: No Christian Is Exempt From Aiding the Poor| National  Catholic Register">
            <a:extLst>
              <a:ext uri="{FF2B5EF4-FFF2-40B4-BE49-F238E27FC236}">
                <a16:creationId xmlns:a16="http://schemas.microsoft.com/office/drawing/2014/main" id="{0AE5F060-5A32-6FF5-F9EA-3D99BD3EE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ope Francis' top 5 ideas for World Day of Refugees – Archdiocese of Malta">
            <a:extLst>
              <a:ext uri="{FF2B5EF4-FFF2-40B4-BE49-F238E27FC236}">
                <a16:creationId xmlns:a16="http://schemas.microsoft.com/office/drawing/2014/main" id="{C42F9474-72EE-C97F-DD65-8C12A7E37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orldDayofthePoor 2023: “Do not turn your face away from anyone who is poor”  - YouTube">
            <a:extLst>
              <a:ext uri="{FF2B5EF4-FFF2-40B4-BE49-F238E27FC236}">
                <a16:creationId xmlns:a16="http://schemas.microsoft.com/office/drawing/2014/main" id="{18970BA7-7095-2CBE-5D80-87D23CFF9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5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64BE-B881-3339-F1DF-83AA2D79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T" dirty="0"/>
              <a:t>FILMAT</a:t>
            </a:r>
            <a:br>
              <a:rPr lang="en-MT" dirty="0"/>
            </a:br>
            <a:r>
              <a:rPr lang="sq-AL" sz="2000" dirty="0">
                <a:hlinkClick r:id="rId2"/>
              </a:rPr>
              <a:t>https://www.youtube.com/watch?v=H8oCDYi7ygE</a:t>
            </a:r>
            <a:endParaRPr lang="en-MT" sz="2000" dirty="0"/>
          </a:p>
        </p:txBody>
      </p:sp>
    </p:spTree>
    <p:extLst>
      <p:ext uri="{BB962C8B-B14F-4D97-AF65-F5344CB8AC3E}">
        <p14:creationId xmlns:p14="http://schemas.microsoft.com/office/powerpoint/2010/main" val="226732474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180</Words>
  <Application>Microsoft Office PowerPoint</Application>
  <PresentationFormat>Widescreen</PresentationFormat>
  <Paragraphs>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Meiryo</vt:lpstr>
      <vt:lpstr>Calibri</vt:lpstr>
      <vt:lpstr>Cambria</vt:lpstr>
      <vt:lpstr>Corbel</vt:lpstr>
      <vt:lpstr>SketchLinesVTI</vt:lpstr>
      <vt:lpstr>Jum Dinji tal-Foqra</vt:lpstr>
      <vt:lpstr>Ġublew  tal-Ħniena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FILMAT https://www.youtube.com/watch?v=H8oCDYi7ygE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Jum Dinji tal-Foqra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 Dinji tal-Foqra</dc:title>
  <dc:creator>Robert Aloisio</dc:creator>
  <cp:lastModifiedBy>Robert Aloisio</cp:lastModifiedBy>
  <cp:revision>1</cp:revision>
  <dcterms:created xsi:type="dcterms:W3CDTF">2023-10-10T08:57:02Z</dcterms:created>
  <dcterms:modified xsi:type="dcterms:W3CDTF">2023-10-10T10:16:42Z</dcterms:modified>
</cp:coreProperties>
</file>